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sldIdLst>
    <p:sldId id="256" r:id="rId2"/>
    <p:sldId id="505" r:id="rId3"/>
    <p:sldId id="457" r:id="rId4"/>
    <p:sldId id="458" r:id="rId5"/>
    <p:sldId id="459" r:id="rId6"/>
    <p:sldId id="460" r:id="rId7"/>
    <p:sldId id="461" r:id="rId8"/>
    <p:sldId id="429" r:id="rId9"/>
    <p:sldId id="506" r:id="rId10"/>
    <p:sldId id="463" r:id="rId11"/>
    <p:sldId id="464" r:id="rId12"/>
    <p:sldId id="465" r:id="rId13"/>
    <p:sldId id="466" r:id="rId14"/>
    <p:sldId id="467" r:id="rId15"/>
    <p:sldId id="468" r:id="rId16"/>
    <p:sldId id="469" r:id="rId17"/>
    <p:sldId id="507" r:id="rId18"/>
    <p:sldId id="519" r:id="rId19"/>
    <p:sldId id="517" r:id="rId20"/>
    <p:sldId id="508" r:id="rId21"/>
    <p:sldId id="488" r:id="rId22"/>
    <p:sldId id="489" r:id="rId23"/>
    <p:sldId id="490" r:id="rId24"/>
    <p:sldId id="542" r:id="rId25"/>
    <p:sldId id="491" r:id="rId26"/>
    <p:sldId id="510" r:id="rId27"/>
    <p:sldId id="509" r:id="rId28"/>
    <p:sldId id="521" r:id="rId29"/>
    <p:sldId id="522" r:id="rId30"/>
    <p:sldId id="523" r:id="rId31"/>
    <p:sldId id="524" r:id="rId32"/>
    <p:sldId id="544" r:id="rId33"/>
    <p:sldId id="492" r:id="rId34"/>
    <p:sldId id="525" r:id="rId35"/>
    <p:sldId id="526" r:id="rId36"/>
    <p:sldId id="527" r:id="rId37"/>
    <p:sldId id="493" r:id="rId38"/>
    <p:sldId id="511" r:id="rId39"/>
    <p:sldId id="494" r:id="rId40"/>
    <p:sldId id="512" r:id="rId41"/>
    <p:sldId id="513" r:id="rId42"/>
    <p:sldId id="495" r:id="rId43"/>
    <p:sldId id="514" r:id="rId44"/>
    <p:sldId id="535" r:id="rId45"/>
    <p:sldId id="536" r:id="rId46"/>
    <p:sldId id="496" r:id="rId47"/>
    <p:sldId id="537" r:id="rId48"/>
    <p:sldId id="498" r:id="rId49"/>
    <p:sldId id="538" r:id="rId50"/>
    <p:sldId id="539" r:id="rId51"/>
    <p:sldId id="499" r:id="rId52"/>
    <p:sldId id="540" r:id="rId53"/>
    <p:sldId id="541" r:id="rId54"/>
    <p:sldId id="518" r:id="rId55"/>
    <p:sldId id="500" r:id="rId56"/>
    <p:sldId id="528" r:id="rId57"/>
    <p:sldId id="529" r:id="rId58"/>
    <p:sldId id="530" r:id="rId59"/>
    <p:sldId id="531" r:id="rId60"/>
    <p:sldId id="534" r:id="rId61"/>
    <p:sldId id="532" r:id="rId62"/>
    <p:sldId id="533" r:id="rId63"/>
    <p:sldId id="501" r:id="rId64"/>
    <p:sldId id="502" r:id="rId65"/>
    <p:sldId id="503" r:id="rId66"/>
    <p:sldId id="515" r:id="rId67"/>
    <p:sldId id="516" r:id="rId68"/>
    <p:sldId id="520" r:id="rId69"/>
    <p:sldId id="543" r:id="rId70"/>
    <p:sldId id="379" r:id="rId71"/>
  </p:sldIdLst>
  <p:sldSz cx="12192000" cy="6858000"/>
  <p:notesSz cx="6858000" cy="9144000"/>
  <p:embeddedFontLst>
    <p:embeddedFont>
      <p:font typeface="Calibri Light" panose="020F0302020204030204" pitchFamily="34" charset="0"/>
      <p:regular r:id="rId73"/>
      <p:italic r:id="rId74"/>
    </p:embeddedFont>
    <p:embeddedFont>
      <p:font typeface="仿宋" panose="02010609060101010101" pitchFamily="49" charset="-122"/>
      <p:regular r:id="rId75"/>
    </p:embeddedFont>
    <p:embeddedFont>
      <p:font typeface="黑体" panose="02010609060101010101" pitchFamily="49" charset="-122"/>
      <p:regular r:id="rId76"/>
    </p:embeddedFont>
    <p:embeddedFont>
      <p:font typeface="Verdana" panose="020B0604030504040204" pitchFamily="34" charset="0"/>
      <p:regular r:id="rId77"/>
      <p:bold r:id="rId78"/>
      <p:italic r:id="rId79"/>
      <p:boldItalic r:id="rId80"/>
    </p:embeddedFont>
    <p:embeddedFont>
      <p:font typeface="隶书" panose="02010509060101010101" pitchFamily="49" charset="-122"/>
      <p:regular r:id="rId81"/>
    </p:embeddedFont>
    <p:embeddedFont>
      <p:font typeface="Trebuchet MS" panose="020B0603020202020204" pitchFamily="34" charset="0"/>
      <p:regular r:id="rId82"/>
      <p:bold r:id="rId83"/>
      <p:italic r:id="rId84"/>
      <p:boldItalic r:id="rId85"/>
    </p:embeddedFont>
    <p:embeddedFont>
      <p:font typeface="华文细黑" panose="02010600040101010101" pitchFamily="2" charset="-122"/>
      <p:regular r:id="rId86"/>
    </p:embeddedFont>
    <p:embeddedFont>
      <p:font typeface="Calibri" panose="020F0502020204030204" pitchFamily="34" charset="0"/>
      <p:regular r:id="rId87"/>
      <p:bold r:id="rId88"/>
      <p:italic r:id="rId89"/>
      <p:boldItalic r:id="rId90"/>
    </p:embeddedFont>
    <p:embeddedFont>
      <p:font typeface="微软雅黑" panose="020B0503020204020204" pitchFamily="34" charset="-122"/>
      <p:regular r:id="rId91"/>
      <p:bold r:id="rId92"/>
    </p:embeddedFont>
    <p:embeddedFont>
      <p:font typeface="MS PGothic" panose="020B0600070205080204" pitchFamily="34" charset="-128"/>
      <p:regular r:id="rId9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 userDrawn="1">
          <p15:clr>
            <a:srgbClr val="A4A3A4"/>
          </p15:clr>
        </p15:guide>
        <p15:guide id="2" pos="325" userDrawn="1">
          <p15:clr>
            <a:srgbClr val="A4A3A4"/>
          </p15:clr>
        </p15:guide>
        <p15:guide id="3" orient="horz" pos="4065" userDrawn="1">
          <p15:clr>
            <a:srgbClr val="A4A3A4"/>
          </p15:clr>
        </p15:guide>
        <p15:guide id="4" pos="7106" userDrawn="1">
          <p15:clr>
            <a:srgbClr val="A4A3A4"/>
          </p15:clr>
        </p15:guide>
        <p15:guide id="5" pos="189" userDrawn="1">
          <p15:clr>
            <a:srgbClr val="A4A3A4"/>
          </p15:clr>
        </p15:guide>
        <p15:guide id="6"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赵胜" initials="赵胜" lastIdx="1" clrIdx="0">
    <p:extLst>
      <p:ext uri="{19B8F6BF-5375-455C-9EA6-DF929625EA0E}">
        <p15:presenceInfo xmlns:p15="http://schemas.microsoft.com/office/powerpoint/2012/main" userId="970764a52baece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6D07"/>
    <a:srgbClr val="BE10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38" autoAdjust="0"/>
  </p:normalViewPr>
  <p:slideViewPr>
    <p:cSldViewPr snapToGrid="0" showGuides="1">
      <p:cViewPr varScale="1">
        <p:scale>
          <a:sx n="68" d="100"/>
          <a:sy n="68" d="100"/>
        </p:scale>
        <p:origin x="816" y="180"/>
      </p:cViewPr>
      <p:guideLst>
        <p:guide orient="horz" pos="1094"/>
        <p:guide pos="325"/>
        <p:guide orient="horz" pos="4065"/>
        <p:guide pos="7106"/>
        <p:guide pos="189"/>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F2A9A-4AE2-47E0-A4C8-8C392AD9B8E3}"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zh-CN" altLang="en-US"/>
        </a:p>
      </dgm:t>
    </dgm:pt>
    <dgm:pt modelId="{0C37A894-E0A7-4CE7-8869-843D851B5B49}">
      <dgm:prSet phldrT="[文本]" custT="1"/>
      <dgm:spPr/>
      <dgm:t>
        <a:bodyPr/>
        <a:lstStyle/>
        <a:p>
          <a:r>
            <a:rPr lang="en-US" altLang="zh-CN" sz="2800" dirty="0">
              <a:solidFill>
                <a:schemeClr val="tx1"/>
              </a:solidFill>
            </a:rPr>
            <a:t>PO</a:t>
          </a:r>
          <a:r>
            <a:rPr lang="zh-CN" altLang="en-US" sz="2800" dirty="0">
              <a:solidFill>
                <a:schemeClr val="tx1"/>
              </a:solidFill>
            </a:rPr>
            <a:t>的特征</a:t>
          </a:r>
        </a:p>
      </dgm:t>
    </dgm:pt>
    <dgm:pt modelId="{41176782-B704-4E26-B9EC-8525753AA1DA}" type="parTrans" cxnId="{AEE74670-E7B8-4462-91B7-CA1396F9DA8A}">
      <dgm:prSet/>
      <dgm:spPr/>
      <dgm:t>
        <a:bodyPr/>
        <a:lstStyle/>
        <a:p>
          <a:endParaRPr lang="zh-CN" altLang="en-US" sz="3600">
            <a:solidFill>
              <a:schemeClr val="tx1"/>
            </a:solidFill>
          </a:endParaRPr>
        </a:p>
      </dgm:t>
    </dgm:pt>
    <dgm:pt modelId="{2D8368DF-FAE9-48E6-AC59-562663D517E6}" type="sibTrans" cxnId="{AEE74670-E7B8-4462-91B7-CA1396F9DA8A}">
      <dgm:prSet/>
      <dgm:spPr/>
      <dgm:t>
        <a:bodyPr/>
        <a:lstStyle/>
        <a:p>
          <a:endParaRPr lang="zh-CN" altLang="en-US" sz="3600">
            <a:solidFill>
              <a:schemeClr val="tx1"/>
            </a:solidFill>
          </a:endParaRPr>
        </a:p>
      </dgm:t>
    </dgm:pt>
    <dgm:pt modelId="{E3784B96-6294-41DD-BD2A-8A2FA58A39C2}">
      <dgm:prSet phldrT="[文本]" custT="1"/>
      <dgm:spPr/>
      <dgm:t>
        <a:bodyPr/>
        <a:lstStyle/>
        <a:p>
          <a:r>
            <a:rPr lang="zh-CN" altLang="en-US" sz="2000" dirty="0">
              <a:solidFill>
                <a:schemeClr val="tx1"/>
              </a:solidFill>
            </a:rPr>
            <a:t>领域能力</a:t>
          </a:r>
        </a:p>
      </dgm:t>
    </dgm:pt>
    <dgm:pt modelId="{D4526302-E6BC-4298-A6B1-B57FB33E1923}" type="parTrans" cxnId="{DD4A6955-0BB6-4574-8EB5-7BE647AB7295}">
      <dgm:prSet custT="1"/>
      <dgm:spPr/>
      <dgm:t>
        <a:bodyPr/>
        <a:lstStyle/>
        <a:p>
          <a:endParaRPr lang="zh-CN" altLang="en-US" sz="1400">
            <a:solidFill>
              <a:schemeClr val="tx1"/>
            </a:solidFill>
          </a:endParaRPr>
        </a:p>
      </dgm:t>
    </dgm:pt>
    <dgm:pt modelId="{2E891E83-22B8-44F0-B098-843475CB013D}" type="sibTrans" cxnId="{DD4A6955-0BB6-4574-8EB5-7BE647AB7295}">
      <dgm:prSet/>
      <dgm:spPr/>
      <dgm:t>
        <a:bodyPr/>
        <a:lstStyle/>
        <a:p>
          <a:endParaRPr lang="zh-CN" altLang="en-US" sz="3600">
            <a:solidFill>
              <a:schemeClr val="tx1"/>
            </a:solidFill>
          </a:endParaRPr>
        </a:p>
      </dgm:t>
    </dgm:pt>
    <dgm:pt modelId="{70E6220A-CDCB-49E5-8A7F-3566626209FA}">
      <dgm:prSet phldrT="[文本]" custT="1"/>
      <dgm:spPr/>
      <dgm:t>
        <a:bodyPr/>
        <a:lstStyle/>
        <a:p>
          <a:r>
            <a:rPr lang="zh-CN" altLang="en-US" sz="2000" dirty="0">
              <a:solidFill>
                <a:schemeClr val="tx1"/>
              </a:solidFill>
            </a:rPr>
            <a:t>人际交往能力</a:t>
          </a:r>
        </a:p>
      </dgm:t>
    </dgm:pt>
    <dgm:pt modelId="{C4585A99-30AF-4F98-816A-D124533F28C7}" type="parTrans" cxnId="{576588F1-6546-4956-871E-15CC7175B25C}">
      <dgm:prSet custT="1"/>
      <dgm:spPr/>
      <dgm:t>
        <a:bodyPr/>
        <a:lstStyle/>
        <a:p>
          <a:endParaRPr lang="zh-CN" altLang="en-US" sz="1000">
            <a:solidFill>
              <a:schemeClr val="tx1"/>
            </a:solidFill>
          </a:endParaRPr>
        </a:p>
      </dgm:t>
    </dgm:pt>
    <dgm:pt modelId="{27B0EF85-7E54-4BF9-B00F-1FD4AD4ADABB}" type="sibTrans" cxnId="{576588F1-6546-4956-871E-15CC7175B25C}">
      <dgm:prSet/>
      <dgm:spPr/>
      <dgm:t>
        <a:bodyPr/>
        <a:lstStyle/>
        <a:p>
          <a:endParaRPr lang="zh-CN" altLang="en-US" sz="3600">
            <a:solidFill>
              <a:schemeClr val="tx1"/>
            </a:solidFill>
          </a:endParaRPr>
        </a:p>
      </dgm:t>
    </dgm:pt>
    <dgm:pt modelId="{8409A150-B9AB-47D6-B994-B373536DA78F}">
      <dgm:prSet phldrT="[文本]" custT="1"/>
      <dgm:spPr/>
      <dgm:t>
        <a:bodyPr/>
        <a:lstStyle/>
        <a:p>
          <a:r>
            <a:rPr lang="zh-CN" altLang="en-US" sz="2000" dirty="0">
              <a:solidFill>
                <a:schemeClr val="tx1"/>
              </a:solidFill>
            </a:rPr>
            <a:t>决策力</a:t>
          </a:r>
        </a:p>
      </dgm:t>
    </dgm:pt>
    <dgm:pt modelId="{F2048E5A-AE26-40C2-8F4C-EC82523A3D9E}" type="parTrans" cxnId="{E662DBCB-1E74-46CD-B29B-898AF3CE83C3}">
      <dgm:prSet custT="1"/>
      <dgm:spPr/>
      <dgm:t>
        <a:bodyPr/>
        <a:lstStyle/>
        <a:p>
          <a:endParaRPr lang="zh-CN" altLang="en-US" sz="1000">
            <a:solidFill>
              <a:schemeClr val="tx1"/>
            </a:solidFill>
          </a:endParaRPr>
        </a:p>
      </dgm:t>
    </dgm:pt>
    <dgm:pt modelId="{160803F7-F810-4C6D-94D0-B8755D07FE5D}" type="sibTrans" cxnId="{E662DBCB-1E74-46CD-B29B-898AF3CE83C3}">
      <dgm:prSet/>
      <dgm:spPr/>
      <dgm:t>
        <a:bodyPr/>
        <a:lstStyle/>
        <a:p>
          <a:endParaRPr lang="zh-CN" altLang="en-US" sz="3600">
            <a:solidFill>
              <a:schemeClr val="tx1"/>
            </a:solidFill>
          </a:endParaRPr>
        </a:p>
      </dgm:t>
    </dgm:pt>
    <dgm:pt modelId="{C205B10B-CBFA-4157-88C0-17F076FDA6EF}">
      <dgm:prSet custT="1"/>
      <dgm:spPr/>
      <dgm:t>
        <a:bodyPr/>
        <a:lstStyle/>
        <a:p>
          <a:r>
            <a:rPr lang="zh-CN" altLang="en-US" sz="2000" dirty="0">
              <a:solidFill>
                <a:schemeClr val="tx1"/>
              </a:solidFill>
            </a:rPr>
            <a:t>得到授权，可以制定决策</a:t>
          </a:r>
        </a:p>
      </dgm:t>
    </dgm:pt>
    <dgm:pt modelId="{CF243313-A985-41F8-8F92-9160E2C0C6B3}" type="parTrans" cxnId="{EB05FE67-AD77-4003-83B1-FFC0487D5517}">
      <dgm:prSet custT="1"/>
      <dgm:spPr/>
      <dgm:t>
        <a:bodyPr/>
        <a:lstStyle/>
        <a:p>
          <a:endParaRPr lang="zh-CN" altLang="en-US" sz="1000">
            <a:solidFill>
              <a:schemeClr val="tx1"/>
            </a:solidFill>
          </a:endParaRPr>
        </a:p>
      </dgm:t>
    </dgm:pt>
    <dgm:pt modelId="{0E2DFF82-E1D6-4422-94A3-81D5EA989C03}" type="sibTrans" cxnId="{EB05FE67-AD77-4003-83B1-FFC0487D5517}">
      <dgm:prSet/>
      <dgm:spPr/>
      <dgm:t>
        <a:bodyPr/>
        <a:lstStyle/>
        <a:p>
          <a:endParaRPr lang="zh-CN" altLang="en-US" sz="3600">
            <a:solidFill>
              <a:schemeClr val="tx1"/>
            </a:solidFill>
          </a:endParaRPr>
        </a:p>
      </dgm:t>
    </dgm:pt>
    <dgm:pt modelId="{43555B33-E7BC-45BF-BBF0-130EB4E540D0}">
      <dgm:prSet custT="1"/>
      <dgm:spPr/>
      <dgm:t>
        <a:bodyPr/>
        <a:lstStyle/>
        <a:p>
          <a:r>
            <a:rPr lang="zh-CN" altLang="en-US" sz="2000" dirty="0">
              <a:solidFill>
                <a:schemeClr val="tx1"/>
              </a:solidFill>
            </a:rPr>
            <a:t>关键时刻敢于排板</a:t>
          </a:r>
        </a:p>
      </dgm:t>
    </dgm:pt>
    <dgm:pt modelId="{BA1EBEB0-45E7-410D-959A-C9971BA21DB2}" type="parTrans" cxnId="{48E8D42C-09DA-4626-A88C-03D4B94EB082}">
      <dgm:prSet custT="1"/>
      <dgm:spPr/>
      <dgm:t>
        <a:bodyPr/>
        <a:lstStyle/>
        <a:p>
          <a:endParaRPr lang="zh-CN" altLang="en-US" sz="1000">
            <a:solidFill>
              <a:schemeClr val="tx1"/>
            </a:solidFill>
          </a:endParaRPr>
        </a:p>
      </dgm:t>
    </dgm:pt>
    <dgm:pt modelId="{AC06B31B-BE19-48AB-BFAD-B466522B17BB}" type="sibTrans" cxnId="{48E8D42C-09DA-4626-A88C-03D4B94EB082}">
      <dgm:prSet/>
      <dgm:spPr/>
      <dgm:t>
        <a:bodyPr/>
        <a:lstStyle/>
        <a:p>
          <a:endParaRPr lang="zh-CN" altLang="en-US" sz="3600">
            <a:solidFill>
              <a:schemeClr val="tx1"/>
            </a:solidFill>
          </a:endParaRPr>
        </a:p>
      </dgm:t>
    </dgm:pt>
    <dgm:pt modelId="{C61336F2-EC47-428D-AAF5-696326F81D56}">
      <dgm:prSet custT="1"/>
      <dgm:spPr/>
      <dgm:t>
        <a:bodyPr/>
        <a:lstStyle/>
        <a:p>
          <a:r>
            <a:rPr lang="zh-CN" altLang="en-US" sz="2000" dirty="0">
              <a:solidFill>
                <a:schemeClr val="tx1"/>
              </a:solidFill>
            </a:rPr>
            <a:t>责任心</a:t>
          </a:r>
        </a:p>
      </dgm:t>
    </dgm:pt>
    <dgm:pt modelId="{04558048-FA2D-4108-A7A6-08BED96FEDA1}" type="parTrans" cxnId="{BEBA3D68-F356-4C7C-B721-DEF579FFE7A6}">
      <dgm:prSet custT="1"/>
      <dgm:spPr/>
      <dgm:t>
        <a:bodyPr/>
        <a:lstStyle/>
        <a:p>
          <a:endParaRPr lang="zh-CN" altLang="en-US" sz="1400">
            <a:solidFill>
              <a:schemeClr val="tx1"/>
            </a:solidFill>
          </a:endParaRPr>
        </a:p>
      </dgm:t>
    </dgm:pt>
    <dgm:pt modelId="{8B6F05A9-1389-4178-A06F-1FB57DBA82CE}" type="sibTrans" cxnId="{BEBA3D68-F356-4C7C-B721-DEF579FFE7A6}">
      <dgm:prSet/>
      <dgm:spPr/>
      <dgm:t>
        <a:bodyPr/>
        <a:lstStyle/>
        <a:p>
          <a:endParaRPr lang="zh-CN" altLang="en-US" sz="3600">
            <a:solidFill>
              <a:schemeClr val="tx1"/>
            </a:solidFill>
          </a:endParaRPr>
        </a:p>
      </dgm:t>
    </dgm:pt>
    <dgm:pt modelId="{5A38597A-8652-4774-BD03-FC6F6C9254FF}">
      <dgm:prSet custT="1"/>
      <dgm:spPr/>
      <dgm:t>
        <a:bodyPr/>
        <a:lstStyle/>
        <a:p>
          <a:r>
            <a:rPr lang="zh-CN" altLang="en-US" sz="2000" dirty="0">
              <a:solidFill>
                <a:schemeClr val="tx1"/>
              </a:solidFill>
            </a:rPr>
            <a:t>有预见性</a:t>
          </a:r>
        </a:p>
      </dgm:t>
    </dgm:pt>
    <dgm:pt modelId="{F40FEEBE-09EF-4510-A5D6-D2504430BA48}" type="parTrans" cxnId="{BE94AB93-F7EA-435E-9578-73FA3C94C076}">
      <dgm:prSet custT="1"/>
      <dgm:spPr/>
      <dgm:t>
        <a:bodyPr/>
        <a:lstStyle/>
        <a:p>
          <a:endParaRPr lang="zh-CN" altLang="en-US" sz="1000">
            <a:solidFill>
              <a:schemeClr val="tx1"/>
            </a:solidFill>
          </a:endParaRPr>
        </a:p>
      </dgm:t>
    </dgm:pt>
    <dgm:pt modelId="{B84319DC-37BD-4B5E-96C6-ADC860812795}" type="sibTrans" cxnId="{BE94AB93-F7EA-435E-9578-73FA3C94C076}">
      <dgm:prSet/>
      <dgm:spPr/>
      <dgm:t>
        <a:bodyPr/>
        <a:lstStyle/>
        <a:p>
          <a:endParaRPr lang="zh-CN" altLang="en-US" sz="3600">
            <a:solidFill>
              <a:schemeClr val="tx1"/>
            </a:solidFill>
          </a:endParaRPr>
        </a:p>
      </dgm:t>
    </dgm:pt>
    <dgm:pt modelId="{147521F1-A31D-47B1-968D-60CDFF5C3081}">
      <dgm:prSet custT="1"/>
      <dgm:spPr/>
      <dgm:t>
        <a:bodyPr/>
        <a:lstStyle/>
        <a:p>
          <a:r>
            <a:rPr lang="zh-CN" altLang="en-US" sz="2000" dirty="0">
              <a:solidFill>
                <a:schemeClr val="tx1"/>
              </a:solidFill>
            </a:rPr>
            <a:t>知道有些事是无法预见的</a:t>
          </a:r>
        </a:p>
      </dgm:t>
    </dgm:pt>
    <dgm:pt modelId="{848570F5-4E7A-4390-9151-E308A344D2B6}" type="parTrans" cxnId="{124948A2-BFE8-474A-859D-802F9FEE91A0}">
      <dgm:prSet custT="1"/>
      <dgm:spPr/>
      <dgm:t>
        <a:bodyPr/>
        <a:lstStyle/>
        <a:p>
          <a:endParaRPr lang="zh-CN" altLang="en-US" sz="1000">
            <a:solidFill>
              <a:schemeClr val="tx1"/>
            </a:solidFill>
          </a:endParaRPr>
        </a:p>
      </dgm:t>
    </dgm:pt>
    <dgm:pt modelId="{4D405B0A-F3ED-4649-A7C6-006FCF57A388}" type="sibTrans" cxnId="{124948A2-BFE8-474A-859D-802F9FEE91A0}">
      <dgm:prSet/>
      <dgm:spPr/>
      <dgm:t>
        <a:bodyPr/>
        <a:lstStyle/>
        <a:p>
          <a:endParaRPr lang="zh-CN" altLang="en-US" sz="3600">
            <a:solidFill>
              <a:schemeClr val="tx1"/>
            </a:solidFill>
          </a:endParaRPr>
        </a:p>
      </dgm:t>
    </dgm:pt>
    <dgm:pt modelId="{6EAAAAEA-2F54-4F98-9060-0AA3CA1EE75A}">
      <dgm:prSet custT="1"/>
      <dgm:spPr/>
      <dgm:t>
        <a:bodyPr/>
        <a:lstStyle/>
        <a:p>
          <a:r>
            <a:rPr lang="zh-CN" altLang="en-US" sz="2000" dirty="0">
              <a:solidFill>
                <a:schemeClr val="tx1"/>
              </a:solidFill>
            </a:rPr>
            <a:t>具备业务和领域专长</a:t>
          </a:r>
        </a:p>
      </dgm:t>
    </dgm:pt>
    <dgm:pt modelId="{2413556F-8ED9-4345-925F-AF878F6D220C}" type="parTrans" cxnId="{92E24909-7752-4371-84E4-A341513CDD91}">
      <dgm:prSet custT="1"/>
      <dgm:spPr/>
      <dgm:t>
        <a:bodyPr/>
        <a:lstStyle/>
        <a:p>
          <a:endParaRPr lang="zh-CN" altLang="en-US" sz="1000">
            <a:solidFill>
              <a:schemeClr val="tx1"/>
            </a:solidFill>
          </a:endParaRPr>
        </a:p>
      </dgm:t>
    </dgm:pt>
    <dgm:pt modelId="{2D9452EE-5BE8-450F-A09F-38FFDBFA3B23}" type="sibTrans" cxnId="{92E24909-7752-4371-84E4-A341513CDD91}">
      <dgm:prSet/>
      <dgm:spPr/>
      <dgm:t>
        <a:bodyPr/>
        <a:lstStyle/>
        <a:p>
          <a:endParaRPr lang="zh-CN" altLang="en-US" sz="3600">
            <a:solidFill>
              <a:schemeClr val="tx1"/>
            </a:solidFill>
          </a:endParaRPr>
        </a:p>
      </dgm:t>
    </dgm:pt>
    <dgm:pt modelId="{9964C181-15AD-4541-B696-489300B8C30E}">
      <dgm:prSet custT="1"/>
      <dgm:spPr/>
      <dgm:t>
        <a:bodyPr/>
        <a:lstStyle/>
        <a:p>
          <a:r>
            <a:rPr lang="zh-CN" altLang="en-US" sz="2000" dirty="0">
              <a:solidFill>
                <a:schemeClr val="tx1"/>
              </a:solidFill>
            </a:rPr>
            <a:t>和利益干系人关系好</a:t>
          </a:r>
        </a:p>
      </dgm:t>
    </dgm:pt>
    <dgm:pt modelId="{06A93913-D1C8-404E-8A00-7831377C8C71}" type="parTrans" cxnId="{E775A22C-F740-4D0F-BDF4-27B6AD2F31B4}">
      <dgm:prSet custT="1"/>
      <dgm:spPr/>
      <dgm:t>
        <a:bodyPr/>
        <a:lstStyle/>
        <a:p>
          <a:endParaRPr lang="zh-CN" altLang="en-US" sz="1000">
            <a:solidFill>
              <a:schemeClr val="tx1"/>
            </a:solidFill>
          </a:endParaRPr>
        </a:p>
      </dgm:t>
    </dgm:pt>
    <dgm:pt modelId="{D9396D70-3608-4CFE-B812-A4618C808F7D}" type="sibTrans" cxnId="{E775A22C-F740-4D0F-BDF4-27B6AD2F31B4}">
      <dgm:prSet/>
      <dgm:spPr/>
      <dgm:t>
        <a:bodyPr/>
        <a:lstStyle/>
        <a:p>
          <a:endParaRPr lang="zh-CN" altLang="en-US" sz="3600">
            <a:solidFill>
              <a:schemeClr val="tx1"/>
            </a:solidFill>
          </a:endParaRPr>
        </a:p>
      </dgm:t>
    </dgm:pt>
    <dgm:pt modelId="{CA63BD6A-A9E5-4038-B6E6-3EEFABFB98BE}">
      <dgm:prSet custT="1"/>
      <dgm:spPr/>
      <dgm:t>
        <a:bodyPr/>
        <a:lstStyle/>
        <a:p>
          <a:r>
            <a:rPr lang="zh-CN" altLang="en-US" sz="2000" dirty="0">
              <a:solidFill>
                <a:schemeClr val="tx1"/>
              </a:solidFill>
            </a:rPr>
            <a:t>促成谈判</a:t>
          </a:r>
          <a:r>
            <a:rPr lang="en-US" altLang="zh-CN" sz="2000" dirty="0">
              <a:solidFill>
                <a:schemeClr val="tx1"/>
              </a:solidFill>
            </a:rPr>
            <a:t>/</a:t>
          </a:r>
          <a:r>
            <a:rPr lang="zh-CN" altLang="en-US" sz="2000" dirty="0">
              <a:solidFill>
                <a:schemeClr val="tx1"/>
              </a:solidFill>
            </a:rPr>
            <a:t>达成一致意见</a:t>
          </a:r>
        </a:p>
      </dgm:t>
    </dgm:pt>
    <dgm:pt modelId="{20045446-ABA1-4C6B-A7A0-4169671116F6}" type="parTrans" cxnId="{16E26138-758B-4EBF-810A-3346006184EF}">
      <dgm:prSet custT="1"/>
      <dgm:spPr/>
      <dgm:t>
        <a:bodyPr/>
        <a:lstStyle/>
        <a:p>
          <a:endParaRPr lang="zh-CN" altLang="en-US" sz="1000">
            <a:solidFill>
              <a:schemeClr val="tx1"/>
            </a:solidFill>
          </a:endParaRPr>
        </a:p>
      </dgm:t>
    </dgm:pt>
    <dgm:pt modelId="{BABCA62D-6AA2-43B5-B7B3-C33A927C1C76}" type="sibTrans" cxnId="{16E26138-758B-4EBF-810A-3346006184EF}">
      <dgm:prSet/>
      <dgm:spPr/>
      <dgm:t>
        <a:bodyPr/>
        <a:lstStyle/>
        <a:p>
          <a:endParaRPr lang="zh-CN" altLang="en-US" sz="3600">
            <a:solidFill>
              <a:schemeClr val="tx1"/>
            </a:solidFill>
          </a:endParaRPr>
        </a:p>
      </dgm:t>
    </dgm:pt>
    <dgm:pt modelId="{076B6313-83D4-42BA-BE17-A155831E45F2}">
      <dgm:prSet custT="1"/>
      <dgm:spPr/>
      <dgm:t>
        <a:bodyPr/>
        <a:lstStyle/>
        <a:p>
          <a:r>
            <a:rPr lang="zh-CN" altLang="en-US" sz="2000" dirty="0">
              <a:solidFill>
                <a:schemeClr val="tx1"/>
              </a:solidFill>
            </a:rPr>
            <a:t>良好的沟通能力</a:t>
          </a:r>
        </a:p>
      </dgm:t>
    </dgm:pt>
    <dgm:pt modelId="{4715970A-101D-486E-8968-0B6E899E2DF7}" type="parTrans" cxnId="{B9D4A554-EB77-4479-BF91-F85774E68AEC}">
      <dgm:prSet custT="1"/>
      <dgm:spPr/>
      <dgm:t>
        <a:bodyPr/>
        <a:lstStyle/>
        <a:p>
          <a:endParaRPr lang="zh-CN" altLang="en-US" sz="1000">
            <a:solidFill>
              <a:schemeClr val="tx1"/>
            </a:solidFill>
          </a:endParaRPr>
        </a:p>
      </dgm:t>
    </dgm:pt>
    <dgm:pt modelId="{2ACCF257-E016-4BE4-9DDD-90713770E5AB}" type="sibTrans" cxnId="{B9D4A554-EB77-4479-BF91-F85774E68AEC}">
      <dgm:prSet/>
      <dgm:spPr/>
      <dgm:t>
        <a:bodyPr/>
        <a:lstStyle/>
        <a:p>
          <a:endParaRPr lang="zh-CN" altLang="en-US" sz="3600">
            <a:solidFill>
              <a:schemeClr val="tx1"/>
            </a:solidFill>
          </a:endParaRPr>
        </a:p>
      </dgm:t>
    </dgm:pt>
    <dgm:pt modelId="{E2787040-63E5-4E2F-84B1-80965C8D7236}">
      <dgm:prSet custT="1"/>
      <dgm:spPr/>
      <dgm:t>
        <a:bodyPr/>
        <a:lstStyle/>
        <a:p>
          <a:r>
            <a:rPr lang="zh-CN" altLang="en-US" sz="2000" dirty="0">
              <a:solidFill>
                <a:schemeClr val="tx1"/>
              </a:solidFill>
            </a:rPr>
            <a:t>有正能量会激励人</a:t>
          </a:r>
        </a:p>
      </dgm:t>
    </dgm:pt>
    <dgm:pt modelId="{AFDD102A-970E-499F-B1D3-B378525791D2}" type="parTrans" cxnId="{4C05AA47-EFF2-47F3-B66D-11E71102D4DF}">
      <dgm:prSet custT="1"/>
      <dgm:spPr/>
      <dgm:t>
        <a:bodyPr/>
        <a:lstStyle/>
        <a:p>
          <a:endParaRPr lang="zh-CN" altLang="en-US" sz="1000">
            <a:solidFill>
              <a:schemeClr val="tx1"/>
            </a:solidFill>
          </a:endParaRPr>
        </a:p>
      </dgm:t>
    </dgm:pt>
    <dgm:pt modelId="{C996B61B-C60A-450D-9EEC-E5338F6E0F11}" type="sibTrans" cxnId="{4C05AA47-EFF2-47F3-B66D-11E71102D4DF}">
      <dgm:prSet/>
      <dgm:spPr/>
      <dgm:t>
        <a:bodyPr/>
        <a:lstStyle/>
        <a:p>
          <a:endParaRPr lang="zh-CN" altLang="en-US" sz="3600">
            <a:solidFill>
              <a:schemeClr val="tx1"/>
            </a:solidFill>
          </a:endParaRPr>
        </a:p>
      </dgm:t>
    </dgm:pt>
    <dgm:pt modelId="{510C5443-D72F-456D-9D57-8C827E8B7AD4}">
      <dgm:prSet custT="1"/>
      <dgm:spPr/>
      <dgm:t>
        <a:bodyPr/>
        <a:lstStyle/>
        <a:p>
          <a:r>
            <a:rPr lang="zh-CN" altLang="en-US" sz="2000" dirty="0">
              <a:solidFill>
                <a:schemeClr val="tx1"/>
              </a:solidFill>
            </a:rPr>
            <a:t>有决断力</a:t>
          </a:r>
        </a:p>
      </dgm:t>
    </dgm:pt>
    <dgm:pt modelId="{E8EC6C89-FBE1-4F96-85B7-9F19870C4840}" type="parTrans" cxnId="{9DFB19B9-4F93-40C7-AF4B-97D641DBA0DE}">
      <dgm:prSet custT="1"/>
      <dgm:spPr/>
      <dgm:t>
        <a:bodyPr/>
        <a:lstStyle/>
        <a:p>
          <a:endParaRPr lang="zh-CN" altLang="en-US" sz="1000">
            <a:solidFill>
              <a:schemeClr val="tx1"/>
            </a:solidFill>
          </a:endParaRPr>
        </a:p>
      </dgm:t>
    </dgm:pt>
    <dgm:pt modelId="{516DBE13-A0D0-45D8-A6BB-BEADC31D248F}" type="sibTrans" cxnId="{9DFB19B9-4F93-40C7-AF4B-97D641DBA0DE}">
      <dgm:prSet/>
      <dgm:spPr/>
      <dgm:t>
        <a:bodyPr/>
        <a:lstStyle/>
        <a:p>
          <a:endParaRPr lang="zh-CN" altLang="en-US" sz="3600">
            <a:solidFill>
              <a:schemeClr val="tx1"/>
            </a:solidFill>
          </a:endParaRPr>
        </a:p>
      </dgm:t>
    </dgm:pt>
    <dgm:pt modelId="{9CC9DBAB-08A6-4F81-9715-4A72902DF422}">
      <dgm:prSet custT="1"/>
      <dgm:spPr/>
      <dgm:t>
        <a:bodyPr/>
        <a:lstStyle/>
        <a:p>
          <a:r>
            <a:rPr lang="zh-CN" altLang="en-US" sz="2000" dirty="0">
              <a:solidFill>
                <a:schemeClr val="tx1"/>
              </a:solidFill>
            </a:rPr>
            <a:t>从经济的视角权衡业务</a:t>
          </a:r>
          <a:r>
            <a:rPr lang="en-US" altLang="zh-CN" sz="2000" dirty="0">
              <a:solidFill>
                <a:schemeClr val="tx1"/>
              </a:solidFill>
            </a:rPr>
            <a:t>/</a:t>
          </a:r>
          <a:r>
            <a:rPr lang="zh-CN" altLang="en-US" sz="2000" dirty="0">
              <a:solidFill>
                <a:schemeClr val="tx1"/>
              </a:solidFill>
            </a:rPr>
            <a:t>技术问题</a:t>
          </a:r>
        </a:p>
      </dgm:t>
    </dgm:pt>
    <dgm:pt modelId="{E5C54B81-36C9-478D-8B9F-1CFC00C36C50}" type="parTrans" cxnId="{07E18561-2DC6-4020-A93E-C467F398FC57}">
      <dgm:prSet custT="1"/>
      <dgm:spPr/>
      <dgm:t>
        <a:bodyPr/>
        <a:lstStyle/>
        <a:p>
          <a:endParaRPr lang="zh-CN" altLang="en-US" sz="1000">
            <a:solidFill>
              <a:schemeClr val="tx1"/>
            </a:solidFill>
          </a:endParaRPr>
        </a:p>
      </dgm:t>
    </dgm:pt>
    <dgm:pt modelId="{B96C1A62-2AA7-4E72-BCE3-DB5142615BAE}" type="sibTrans" cxnId="{07E18561-2DC6-4020-A93E-C467F398FC57}">
      <dgm:prSet/>
      <dgm:spPr/>
      <dgm:t>
        <a:bodyPr/>
        <a:lstStyle/>
        <a:p>
          <a:endParaRPr lang="zh-CN" altLang="en-US" sz="3600">
            <a:solidFill>
              <a:schemeClr val="tx1"/>
            </a:solidFill>
          </a:endParaRPr>
        </a:p>
      </dgm:t>
    </dgm:pt>
    <dgm:pt modelId="{29AF0F19-055E-4B37-AEE8-688ECFCE8658}">
      <dgm:prSet custT="1"/>
      <dgm:spPr/>
      <dgm:t>
        <a:bodyPr/>
        <a:lstStyle/>
        <a:p>
          <a:r>
            <a:rPr lang="zh-CN" altLang="en-US" sz="2000" dirty="0">
              <a:solidFill>
                <a:schemeClr val="tx1"/>
              </a:solidFill>
            </a:rPr>
            <a:t>承担产品责任</a:t>
          </a:r>
        </a:p>
      </dgm:t>
    </dgm:pt>
    <dgm:pt modelId="{6CBCB68F-5FB8-4FB1-BABE-CABEF0AC9362}" type="parTrans" cxnId="{730141E2-FCA0-4E46-B8D4-C356DA4C1183}">
      <dgm:prSet custT="1"/>
      <dgm:spPr/>
      <dgm:t>
        <a:bodyPr/>
        <a:lstStyle/>
        <a:p>
          <a:endParaRPr lang="zh-CN" altLang="en-US" sz="1000">
            <a:solidFill>
              <a:schemeClr val="tx1"/>
            </a:solidFill>
          </a:endParaRPr>
        </a:p>
      </dgm:t>
    </dgm:pt>
    <dgm:pt modelId="{AA19B542-D5B3-4098-AC5D-E4854E8E715B}" type="sibTrans" cxnId="{730141E2-FCA0-4E46-B8D4-C356DA4C1183}">
      <dgm:prSet/>
      <dgm:spPr/>
      <dgm:t>
        <a:bodyPr/>
        <a:lstStyle/>
        <a:p>
          <a:endParaRPr lang="zh-CN" altLang="en-US" sz="3600">
            <a:solidFill>
              <a:schemeClr val="tx1"/>
            </a:solidFill>
          </a:endParaRPr>
        </a:p>
      </dgm:t>
    </dgm:pt>
    <dgm:pt modelId="{30A4891D-BB98-4209-AC8D-1D95ABECCB55}">
      <dgm:prSet custT="1"/>
      <dgm:spPr/>
      <dgm:t>
        <a:bodyPr/>
        <a:lstStyle/>
        <a:p>
          <a:r>
            <a:rPr lang="zh-CN" altLang="en-US" sz="2000" dirty="0">
              <a:solidFill>
                <a:schemeClr val="tx1"/>
              </a:solidFill>
            </a:rPr>
            <a:t>参与并随时可以到场</a:t>
          </a:r>
        </a:p>
      </dgm:t>
    </dgm:pt>
    <dgm:pt modelId="{0D439C76-932D-4B03-9C97-A98B0EE811B7}" type="parTrans" cxnId="{C99CFA9D-684B-4566-931D-1B1D9CAECB80}">
      <dgm:prSet custT="1"/>
      <dgm:spPr/>
      <dgm:t>
        <a:bodyPr/>
        <a:lstStyle/>
        <a:p>
          <a:endParaRPr lang="zh-CN" altLang="en-US" sz="1000">
            <a:solidFill>
              <a:schemeClr val="tx1"/>
            </a:solidFill>
          </a:endParaRPr>
        </a:p>
      </dgm:t>
    </dgm:pt>
    <dgm:pt modelId="{BC78B769-8AD0-408F-B45B-EE1C851D9058}" type="sibTrans" cxnId="{C99CFA9D-684B-4566-931D-1B1D9CAECB80}">
      <dgm:prSet/>
      <dgm:spPr/>
      <dgm:t>
        <a:bodyPr/>
        <a:lstStyle/>
        <a:p>
          <a:endParaRPr lang="zh-CN" altLang="en-US" sz="3600">
            <a:solidFill>
              <a:schemeClr val="tx1"/>
            </a:solidFill>
          </a:endParaRPr>
        </a:p>
      </dgm:t>
    </dgm:pt>
    <dgm:pt modelId="{2659C686-1C31-4B45-8861-D07ECB1447B2}">
      <dgm:prSet custT="1"/>
      <dgm:spPr/>
      <dgm:t>
        <a:bodyPr/>
        <a:lstStyle/>
        <a:p>
          <a:r>
            <a:rPr lang="zh-CN" altLang="en-US" sz="2000" dirty="0">
              <a:solidFill>
                <a:schemeClr val="tx1"/>
              </a:solidFill>
            </a:rPr>
            <a:t>充当</a:t>
          </a:r>
          <a:r>
            <a:rPr lang="en-US" altLang="zh-CN" sz="2000" dirty="0">
              <a:solidFill>
                <a:schemeClr val="tx1"/>
              </a:solidFill>
            </a:rPr>
            <a:t>Scrum</a:t>
          </a:r>
          <a:r>
            <a:rPr lang="zh-CN" altLang="en-US" sz="2000" dirty="0">
              <a:solidFill>
                <a:schemeClr val="tx1"/>
              </a:solidFill>
            </a:rPr>
            <a:t>团队成员</a:t>
          </a:r>
        </a:p>
      </dgm:t>
    </dgm:pt>
    <dgm:pt modelId="{5D868AD6-A056-4208-8454-1927E3EEF7AE}" type="parTrans" cxnId="{D6827B70-B8DE-46D3-828D-2835D7D18516}">
      <dgm:prSet custT="1"/>
      <dgm:spPr/>
      <dgm:t>
        <a:bodyPr/>
        <a:lstStyle/>
        <a:p>
          <a:endParaRPr lang="zh-CN" altLang="en-US" sz="1000">
            <a:solidFill>
              <a:schemeClr val="tx1"/>
            </a:solidFill>
          </a:endParaRPr>
        </a:p>
      </dgm:t>
    </dgm:pt>
    <dgm:pt modelId="{4C5B7DD6-B488-402B-870E-244B724547B4}" type="sibTrans" cxnId="{D6827B70-B8DE-46D3-828D-2835D7D18516}">
      <dgm:prSet/>
      <dgm:spPr/>
      <dgm:t>
        <a:bodyPr/>
        <a:lstStyle/>
        <a:p>
          <a:endParaRPr lang="zh-CN" altLang="en-US" sz="3600">
            <a:solidFill>
              <a:schemeClr val="tx1"/>
            </a:solidFill>
          </a:endParaRPr>
        </a:p>
      </dgm:t>
    </dgm:pt>
    <dgm:pt modelId="{D8054144-DDBE-44ED-9344-4A4A2D53F618}" type="pres">
      <dgm:prSet presAssocID="{F79F2A9A-4AE2-47E0-A4C8-8C392AD9B8E3}" presName="Name0" presStyleCnt="0">
        <dgm:presLayoutVars>
          <dgm:chPref val="1"/>
          <dgm:dir/>
          <dgm:animOne val="branch"/>
          <dgm:animLvl val="lvl"/>
          <dgm:resizeHandles val="exact"/>
        </dgm:presLayoutVars>
      </dgm:prSet>
      <dgm:spPr/>
    </dgm:pt>
    <dgm:pt modelId="{4F1D48C3-335A-4D26-8D25-7D7831EBC720}" type="pres">
      <dgm:prSet presAssocID="{0C37A894-E0A7-4CE7-8869-843D851B5B49}" presName="root1" presStyleCnt="0"/>
      <dgm:spPr/>
    </dgm:pt>
    <dgm:pt modelId="{68847305-466E-43D7-AF05-4CCEF91F74E2}" type="pres">
      <dgm:prSet presAssocID="{0C37A894-E0A7-4CE7-8869-843D851B5B49}" presName="LevelOneTextNode" presStyleLbl="node0" presStyleIdx="0" presStyleCnt="1">
        <dgm:presLayoutVars>
          <dgm:chPref val="3"/>
        </dgm:presLayoutVars>
      </dgm:prSet>
      <dgm:spPr/>
    </dgm:pt>
    <dgm:pt modelId="{C18CF34B-14FB-4C6C-8DA5-6BC6B08CB4ED}" type="pres">
      <dgm:prSet presAssocID="{0C37A894-E0A7-4CE7-8869-843D851B5B49}" presName="level2hierChild" presStyleCnt="0"/>
      <dgm:spPr/>
    </dgm:pt>
    <dgm:pt modelId="{17FDC2E8-FF21-4B96-9922-D20B76A647CE}" type="pres">
      <dgm:prSet presAssocID="{D4526302-E6BC-4298-A6B1-B57FB33E1923}" presName="conn2-1" presStyleLbl="parChTrans1D2" presStyleIdx="0" presStyleCnt="4"/>
      <dgm:spPr/>
    </dgm:pt>
    <dgm:pt modelId="{0643CB8B-4DCB-4674-A563-365AE15A3FCE}" type="pres">
      <dgm:prSet presAssocID="{D4526302-E6BC-4298-A6B1-B57FB33E1923}" presName="connTx" presStyleLbl="parChTrans1D2" presStyleIdx="0" presStyleCnt="4"/>
      <dgm:spPr/>
    </dgm:pt>
    <dgm:pt modelId="{5D884548-A043-456B-B3FD-FD5CF64ADB36}" type="pres">
      <dgm:prSet presAssocID="{E3784B96-6294-41DD-BD2A-8A2FA58A39C2}" presName="root2" presStyleCnt="0"/>
      <dgm:spPr/>
    </dgm:pt>
    <dgm:pt modelId="{718F9F7E-ABF3-4FF6-827C-5152154B5A0C}" type="pres">
      <dgm:prSet presAssocID="{E3784B96-6294-41DD-BD2A-8A2FA58A39C2}" presName="LevelTwoTextNode" presStyleLbl="node2" presStyleIdx="0" presStyleCnt="4">
        <dgm:presLayoutVars>
          <dgm:chPref val="3"/>
        </dgm:presLayoutVars>
      </dgm:prSet>
      <dgm:spPr/>
    </dgm:pt>
    <dgm:pt modelId="{E855A1BD-9BAF-4CEE-9AA4-CA919F8B1803}" type="pres">
      <dgm:prSet presAssocID="{E3784B96-6294-41DD-BD2A-8A2FA58A39C2}" presName="level3hierChild" presStyleCnt="0"/>
      <dgm:spPr/>
    </dgm:pt>
    <dgm:pt modelId="{DE8D1E72-A3E7-4EB7-84CC-292247E5597A}" type="pres">
      <dgm:prSet presAssocID="{F40FEEBE-09EF-4510-A5D6-D2504430BA48}" presName="conn2-1" presStyleLbl="parChTrans1D3" presStyleIdx="0" presStyleCnt="14"/>
      <dgm:spPr/>
    </dgm:pt>
    <dgm:pt modelId="{6D272994-8EFE-4031-902B-4B9D77DDFD72}" type="pres">
      <dgm:prSet presAssocID="{F40FEEBE-09EF-4510-A5D6-D2504430BA48}" presName="connTx" presStyleLbl="parChTrans1D3" presStyleIdx="0" presStyleCnt="14"/>
      <dgm:spPr/>
    </dgm:pt>
    <dgm:pt modelId="{EDC9B529-BF33-4DE9-8898-6AEE38912E4D}" type="pres">
      <dgm:prSet presAssocID="{5A38597A-8652-4774-BD03-FC6F6C9254FF}" presName="root2" presStyleCnt="0"/>
      <dgm:spPr/>
    </dgm:pt>
    <dgm:pt modelId="{77118842-ECC2-4BF0-A5BD-0FB813833374}" type="pres">
      <dgm:prSet presAssocID="{5A38597A-8652-4774-BD03-FC6F6C9254FF}" presName="LevelTwoTextNode" presStyleLbl="node3" presStyleIdx="0" presStyleCnt="14">
        <dgm:presLayoutVars>
          <dgm:chPref val="3"/>
        </dgm:presLayoutVars>
      </dgm:prSet>
      <dgm:spPr/>
    </dgm:pt>
    <dgm:pt modelId="{2CFF888B-3375-4456-ADEB-2BA9A2278E74}" type="pres">
      <dgm:prSet presAssocID="{5A38597A-8652-4774-BD03-FC6F6C9254FF}" presName="level3hierChild" presStyleCnt="0"/>
      <dgm:spPr/>
    </dgm:pt>
    <dgm:pt modelId="{22B2B7A2-1E30-483B-85A5-5A189DADAC3A}" type="pres">
      <dgm:prSet presAssocID="{848570F5-4E7A-4390-9151-E308A344D2B6}" presName="conn2-1" presStyleLbl="parChTrans1D3" presStyleIdx="1" presStyleCnt="14"/>
      <dgm:spPr/>
    </dgm:pt>
    <dgm:pt modelId="{BB6574D7-A07F-4C73-9A83-E86FABA4CAA2}" type="pres">
      <dgm:prSet presAssocID="{848570F5-4E7A-4390-9151-E308A344D2B6}" presName="connTx" presStyleLbl="parChTrans1D3" presStyleIdx="1" presStyleCnt="14"/>
      <dgm:spPr/>
    </dgm:pt>
    <dgm:pt modelId="{36920689-AD39-4D60-8D70-1BE31B23782D}" type="pres">
      <dgm:prSet presAssocID="{147521F1-A31D-47B1-968D-60CDFF5C3081}" presName="root2" presStyleCnt="0"/>
      <dgm:spPr/>
    </dgm:pt>
    <dgm:pt modelId="{88B440B0-6B81-433B-9740-59284F9F4A5F}" type="pres">
      <dgm:prSet presAssocID="{147521F1-A31D-47B1-968D-60CDFF5C3081}" presName="LevelTwoTextNode" presStyleLbl="node3" presStyleIdx="1" presStyleCnt="14" custScaleX="207440">
        <dgm:presLayoutVars>
          <dgm:chPref val="3"/>
        </dgm:presLayoutVars>
      </dgm:prSet>
      <dgm:spPr/>
    </dgm:pt>
    <dgm:pt modelId="{EA854F5C-1073-43A0-B3B8-C6CEC4BF255C}" type="pres">
      <dgm:prSet presAssocID="{147521F1-A31D-47B1-968D-60CDFF5C3081}" presName="level3hierChild" presStyleCnt="0"/>
      <dgm:spPr/>
    </dgm:pt>
    <dgm:pt modelId="{C18EEC20-4028-4482-BAD9-0E4009B9D2A2}" type="pres">
      <dgm:prSet presAssocID="{2413556F-8ED9-4345-925F-AF878F6D220C}" presName="conn2-1" presStyleLbl="parChTrans1D3" presStyleIdx="2" presStyleCnt="14"/>
      <dgm:spPr/>
    </dgm:pt>
    <dgm:pt modelId="{44431247-A2B4-4B01-A2F6-986BA62F0FD3}" type="pres">
      <dgm:prSet presAssocID="{2413556F-8ED9-4345-925F-AF878F6D220C}" presName="connTx" presStyleLbl="parChTrans1D3" presStyleIdx="2" presStyleCnt="14"/>
      <dgm:spPr/>
    </dgm:pt>
    <dgm:pt modelId="{714353B1-686C-4258-84E8-996F2C065C1E}" type="pres">
      <dgm:prSet presAssocID="{6EAAAAEA-2F54-4F98-9060-0AA3CA1EE75A}" presName="root2" presStyleCnt="0"/>
      <dgm:spPr/>
    </dgm:pt>
    <dgm:pt modelId="{3F372902-C0C4-4816-BD40-8EF327BD8119}" type="pres">
      <dgm:prSet presAssocID="{6EAAAAEA-2F54-4F98-9060-0AA3CA1EE75A}" presName="LevelTwoTextNode" presStyleLbl="node3" presStyleIdx="2" presStyleCnt="14" custScaleX="168647">
        <dgm:presLayoutVars>
          <dgm:chPref val="3"/>
        </dgm:presLayoutVars>
      </dgm:prSet>
      <dgm:spPr/>
    </dgm:pt>
    <dgm:pt modelId="{8F616038-E4DD-4C43-9206-C0163F4C7B1D}" type="pres">
      <dgm:prSet presAssocID="{6EAAAAEA-2F54-4F98-9060-0AA3CA1EE75A}" presName="level3hierChild" presStyleCnt="0"/>
      <dgm:spPr/>
    </dgm:pt>
    <dgm:pt modelId="{32D7B66F-2928-418A-BAAF-DA3CAD31E131}" type="pres">
      <dgm:prSet presAssocID="{C4585A99-30AF-4F98-816A-D124533F28C7}" presName="conn2-1" presStyleLbl="parChTrans1D2" presStyleIdx="1" presStyleCnt="4"/>
      <dgm:spPr/>
    </dgm:pt>
    <dgm:pt modelId="{448041AD-913D-44A6-A9D5-8AC64FB85D4E}" type="pres">
      <dgm:prSet presAssocID="{C4585A99-30AF-4F98-816A-D124533F28C7}" presName="connTx" presStyleLbl="parChTrans1D2" presStyleIdx="1" presStyleCnt="4"/>
      <dgm:spPr/>
    </dgm:pt>
    <dgm:pt modelId="{29FEEEEA-939B-4B25-950E-C4C25FDFE45F}" type="pres">
      <dgm:prSet presAssocID="{70E6220A-CDCB-49E5-8A7F-3566626209FA}" presName="root2" presStyleCnt="0"/>
      <dgm:spPr/>
    </dgm:pt>
    <dgm:pt modelId="{28D9BAE8-72A7-468A-97EA-690E5FC8D96B}" type="pres">
      <dgm:prSet presAssocID="{70E6220A-CDCB-49E5-8A7F-3566626209FA}" presName="LevelTwoTextNode" presStyleLbl="node2" presStyleIdx="1" presStyleCnt="4" custScaleX="346319">
        <dgm:presLayoutVars>
          <dgm:chPref val="3"/>
        </dgm:presLayoutVars>
      </dgm:prSet>
      <dgm:spPr/>
    </dgm:pt>
    <dgm:pt modelId="{5800538F-7A68-4052-8F67-B43A7BA577C0}" type="pres">
      <dgm:prSet presAssocID="{70E6220A-CDCB-49E5-8A7F-3566626209FA}" presName="level3hierChild" presStyleCnt="0"/>
      <dgm:spPr/>
    </dgm:pt>
    <dgm:pt modelId="{0D170349-DDE2-49E9-9F14-C8A24FD6A866}" type="pres">
      <dgm:prSet presAssocID="{06A93913-D1C8-404E-8A00-7831377C8C71}" presName="conn2-1" presStyleLbl="parChTrans1D3" presStyleIdx="3" presStyleCnt="14"/>
      <dgm:spPr/>
    </dgm:pt>
    <dgm:pt modelId="{2D14A99D-517D-4442-A051-ABD84DF6BD20}" type="pres">
      <dgm:prSet presAssocID="{06A93913-D1C8-404E-8A00-7831377C8C71}" presName="connTx" presStyleLbl="parChTrans1D3" presStyleIdx="3" presStyleCnt="14"/>
      <dgm:spPr/>
    </dgm:pt>
    <dgm:pt modelId="{1398A1FF-4561-4D52-AE1E-DB9C9B7535D0}" type="pres">
      <dgm:prSet presAssocID="{9964C181-15AD-4541-B696-489300B8C30E}" presName="root2" presStyleCnt="0"/>
      <dgm:spPr/>
    </dgm:pt>
    <dgm:pt modelId="{28D6D6F2-A03A-47B8-8CCD-F532637FD0CC}" type="pres">
      <dgm:prSet presAssocID="{9964C181-15AD-4541-B696-489300B8C30E}" presName="LevelTwoTextNode" presStyleLbl="node3" presStyleIdx="3" presStyleCnt="14" custScaleX="157213">
        <dgm:presLayoutVars>
          <dgm:chPref val="3"/>
        </dgm:presLayoutVars>
      </dgm:prSet>
      <dgm:spPr/>
    </dgm:pt>
    <dgm:pt modelId="{40302EEA-9288-4F9A-9ACB-777FDCC35ACD}" type="pres">
      <dgm:prSet presAssocID="{9964C181-15AD-4541-B696-489300B8C30E}" presName="level3hierChild" presStyleCnt="0"/>
      <dgm:spPr/>
    </dgm:pt>
    <dgm:pt modelId="{1848EA83-5AC8-4087-A7FA-E545D8BE7390}" type="pres">
      <dgm:prSet presAssocID="{20045446-ABA1-4C6B-A7A0-4169671116F6}" presName="conn2-1" presStyleLbl="parChTrans1D3" presStyleIdx="4" presStyleCnt="14"/>
      <dgm:spPr/>
    </dgm:pt>
    <dgm:pt modelId="{7CB9FB4E-3C06-46E9-A8A3-4FF2AAF11D81}" type="pres">
      <dgm:prSet presAssocID="{20045446-ABA1-4C6B-A7A0-4169671116F6}" presName="connTx" presStyleLbl="parChTrans1D3" presStyleIdx="4" presStyleCnt="14"/>
      <dgm:spPr/>
    </dgm:pt>
    <dgm:pt modelId="{22B06157-E18C-41E6-A244-9E961B453D1A}" type="pres">
      <dgm:prSet presAssocID="{CA63BD6A-A9E5-4038-B6E6-3EEFABFB98BE}" presName="root2" presStyleCnt="0"/>
      <dgm:spPr/>
    </dgm:pt>
    <dgm:pt modelId="{ED94DCC6-0E69-40F8-A977-4E5E70AD54C5}" type="pres">
      <dgm:prSet presAssocID="{CA63BD6A-A9E5-4038-B6E6-3EEFABFB98BE}" presName="LevelTwoTextNode" presStyleLbl="node3" presStyleIdx="4" presStyleCnt="14" custScaleX="181941">
        <dgm:presLayoutVars>
          <dgm:chPref val="3"/>
        </dgm:presLayoutVars>
      </dgm:prSet>
      <dgm:spPr/>
    </dgm:pt>
    <dgm:pt modelId="{032E2BB0-D943-4B66-A9BD-501395D1C74B}" type="pres">
      <dgm:prSet presAssocID="{CA63BD6A-A9E5-4038-B6E6-3EEFABFB98BE}" presName="level3hierChild" presStyleCnt="0"/>
      <dgm:spPr/>
    </dgm:pt>
    <dgm:pt modelId="{3A49FF29-A1D7-4F75-8D2A-1C6EE522C052}" type="pres">
      <dgm:prSet presAssocID="{4715970A-101D-486E-8968-0B6E899E2DF7}" presName="conn2-1" presStyleLbl="parChTrans1D3" presStyleIdx="5" presStyleCnt="14"/>
      <dgm:spPr/>
    </dgm:pt>
    <dgm:pt modelId="{98120B86-A99F-4F89-92FA-FB0569145578}" type="pres">
      <dgm:prSet presAssocID="{4715970A-101D-486E-8968-0B6E899E2DF7}" presName="connTx" presStyleLbl="parChTrans1D3" presStyleIdx="5" presStyleCnt="14"/>
      <dgm:spPr/>
    </dgm:pt>
    <dgm:pt modelId="{7B5F3ED5-779F-4C00-9B16-44725AB0795D}" type="pres">
      <dgm:prSet presAssocID="{076B6313-83D4-42BA-BE17-A155831E45F2}" presName="root2" presStyleCnt="0"/>
      <dgm:spPr/>
    </dgm:pt>
    <dgm:pt modelId="{FBF97462-CBE2-423F-B519-38712D19DFCC}" type="pres">
      <dgm:prSet presAssocID="{076B6313-83D4-42BA-BE17-A155831E45F2}" presName="LevelTwoTextNode" presStyleLbl="node3" presStyleIdx="5" presStyleCnt="14" custScaleX="143119">
        <dgm:presLayoutVars>
          <dgm:chPref val="3"/>
        </dgm:presLayoutVars>
      </dgm:prSet>
      <dgm:spPr/>
    </dgm:pt>
    <dgm:pt modelId="{6D5A5B0D-2B73-4AE6-AA92-E951B4D27E6B}" type="pres">
      <dgm:prSet presAssocID="{076B6313-83D4-42BA-BE17-A155831E45F2}" presName="level3hierChild" presStyleCnt="0"/>
      <dgm:spPr/>
    </dgm:pt>
    <dgm:pt modelId="{61349902-CE81-4EFC-8344-96B24AC39E33}" type="pres">
      <dgm:prSet presAssocID="{AFDD102A-970E-499F-B1D3-B378525791D2}" presName="conn2-1" presStyleLbl="parChTrans1D3" presStyleIdx="6" presStyleCnt="14"/>
      <dgm:spPr/>
    </dgm:pt>
    <dgm:pt modelId="{94521C29-D947-42FE-B588-DF112B7C799C}" type="pres">
      <dgm:prSet presAssocID="{AFDD102A-970E-499F-B1D3-B378525791D2}" presName="connTx" presStyleLbl="parChTrans1D3" presStyleIdx="6" presStyleCnt="14"/>
      <dgm:spPr/>
    </dgm:pt>
    <dgm:pt modelId="{BCD29910-4BBD-4316-A38C-16B01A870375}" type="pres">
      <dgm:prSet presAssocID="{E2787040-63E5-4E2F-84B1-80965C8D7236}" presName="root2" presStyleCnt="0"/>
      <dgm:spPr/>
    </dgm:pt>
    <dgm:pt modelId="{FAFD6AE8-5296-4BE4-A532-C718EB374147}" type="pres">
      <dgm:prSet presAssocID="{E2787040-63E5-4E2F-84B1-80965C8D7236}" presName="LevelTwoTextNode" presStyleLbl="node3" presStyleIdx="6" presStyleCnt="14" custScaleX="153454">
        <dgm:presLayoutVars>
          <dgm:chPref val="3"/>
        </dgm:presLayoutVars>
      </dgm:prSet>
      <dgm:spPr/>
    </dgm:pt>
    <dgm:pt modelId="{6023C295-9BD0-4642-9C2E-BC51DB01B448}" type="pres">
      <dgm:prSet presAssocID="{E2787040-63E5-4E2F-84B1-80965C8D7236}" presName="level3hierChild" presStyleCnt="0"/>
      <dgm:spPr/>
    </dgm:pt>
    <dgm:pt modelId="{610764CD-F35A-4B3F-BD9D-BD5BD483FCCE}" type="pres">
      <dgm:prSet presAssocID="{F2048E5A-AE26-40C2-8F4C-EC82523A3D9E}" presName="conn2-1" presStyleLbl="parChTrans1D2" presStyleIdx="2" presStyleCnt="4"/>
      <dgm:spPr/>
    </dgm:pt>
    <dgm:pt modelId="{7EB439CD-AB19-40D7-B0BE-1D2BD9F6F6F8}" type="pres">
      <dgm:prSet presAssocID="{F2048E5A-AE26-40C2-8F4C-EC82523A3D9E}" presName="connTx" presStyleLbl="parChTrans1D2" presStyleIdx="2" presStyleCnt="4"/>
      <dgm:spPr/>
    </dgm:pt>
    <dgm:pt modelId="{25976005-68FD-4D4E-BC92-8B8BC302D154}" type="pres">
      <dgm:prSet presAssocID="{8409A150-B9AB-47D6-B994-B373536DA78F}" presName="root2" presStyleCnt="0"/>
      <dgm:spPr/>
    </dgm:pt>
    <dgm:pt modelId="{E214572A-AC52-4E4C-B37C-B2F1A546F0BF}" type="pres">
      <dgm:prSet presAssocID="{8409A150-B9AB-47D6-B994-B373536DA78F}" presName="LevelTwoTextNode" presStyleLbl="node2" presStyleIdx="2" presStyleCnt="4">
        <dgm:presLayoutVars>
          <dgm:chPref val="3"/>
        </dgm:presLayoutVars>
      </dgm:prSet>
      <dgm:spPr/>
    </dgm:pt>
    <dgm:pt modelId="{85F25B82-FD4A-4648-BE21-40CDD9CB839C}" type="pres">
      <dgm:prSet presAssocID="{8409A150-B9AB-47D6-B994-B373536DA78F}" presName="level3hierChild" presStyleCnt="0"/>
      <dgm:spPr/>
    </dgm:pt>
    <dgm:pt modelId="{8EBDBECB-7EFC-4474-AE74-AE6B89235DBC}" type="pres">
      <dgm:prSet presAssocID="{CF243313-A985-41F8-8F92-9160E2C0C6B3}" presName="conn2-1" presStyleLbl="parChTrans1D3" presStyleIdx="7" presStyleCnt="14"/>
      <dgm:spPr/>
    </dgm:pt>
    <dgm:pt modelId="{395E10A5-A245-49A4-8656-5C270C60B244}" type="pres">
      <dgm:prSet presAssocID="{CF243313-A985-41F8-8F92-9160E2C0C6B3}" presName="connTx" presStyleLbl="parChTrans1D3" presStyleIdx="7" presStyleCnt="14"/>
      <dgm:spPr/>
    </dgm:pt>
    <dgm:pt modelId="{85907A5F-95B4-4DD6-AA9C-063AEEEA12F4}" type="pres">
      <dgm:prSet presAssocID="{C205B10B-CBFA-4157-88C0-17F076FDA6EF}" presName="root2" presStyleCnt="0"/>
      <dgm:spPr/>
    </dgm:pt>
    <dgm:pt modelId="{1612BDEF-8BC5-430E-8D8C-827A041AB48F}" type="pres">
      <dgm:prSet presAssocID="{C205B10B-CBFA-4157-88C0-17F076FDA6EF}" presName="LevelTwoTextNode" presStyleLbl="node3" presStyleIdx="7" presStyleCnt="14" custScaleX="212327">
        <dgm:presLayoutVars>
          <dgm:chPref val="3"/>
        </dgm:presLayoutVars>
      </dgm:prSet>
      <dgm:spPr/>
    </dgm:pt>
    <dgm:pt modelId="{FD7340D5-4DA6-4494-8A45-169144EA9D11}" type="pres">
      <dgm:prSet presAssocID="{C205B10B-CBFA-4157-88C0-17F076FDA6EF}" presName="level3hierChild" presStyleCnt="0"/>
      <dgm:spPr/>
    </dgm:pt>
    <dgm:pt modelId="{CAC09EDB-D3D9-4DD3-A5AC-E2249CE4C473}" type="pres">
      <dgm:prSet presAssocID="{BA1EBEB0-45E7-410D-959A-C9971BA21DB2}" presName="conn2-1" presStyleLbl="parChTrans1D3" presStyleIdx="8" presStyleCnt="14"/>
      <dgm:spPr/>
    </dgm:pt>
    <dgm:pt modelId="{6B77C899-F9C4-43F8-BB45-483717CAE772}" type="pres">
      <dgm:prSet presAssocID="{BA1EBEB0-45E7-410D-959A-C9971BA21DB2}" presName="connTx" presStyleLbl="parChTrans1D3" presStyleIdx="8" presStyleCnt="14"/>
      <dgm:spPr/>
    </dgm:pt>
    <dgm:pt modelId="{187F568F-DEDB-4873-91B9-59EA36587C89}" type="pres">
      <dgm:prSet presAssocID="{43555B33-E7BC-45BF-BBF0-130EB4E540D0}" presName="root2" presStyleCnt="0"/>
      <dgm:spPr/>
    </dgm:pt>
    <dgm:pt modelId="{27C46AFF-8D7C-41A3-A9D4-04AC97D1B0E6}" type="pres">
      <dgm:prSet presAssocID="{43555B33-E7BC-45BF-BBF0-130EB4E540D0}" presName="LevelTwoTextNode" presStyleLbl="node3" presStyleIdx="8" presStyleCnt="14" custScaleX="160240">
        <dgm:presLayoutVars>
          <dgm:chPref val="3"/>
        </dgm:presLayoutVars>
      </dgm:prSet>
      <dgm:spPr/>
    </dgm:pt>
    <dgm:pt modelId="{E5AB9473-25B5-468E-89C8-4FD0B2F719EB}" type="pres">
      <dgm:prSet presAssocID="{43555B33-E7BC-45BF-BBF0-130EB4E540D0}" presName="level3hierChild" presStyleCnt="0"/>
      <dgm:spPr/>
    </dgm:pt>
    <dgm:pt modelId="{2FA263E4-007F-4258-B25E-AF03DE50F192}" type="pres">
      <dgm:prSet presAssocID="{E8EC6C89-FBE1-4F96-85B7-9F19870C4840}" presName="conn2-1" presStyleLbl="parChTrans1D3" presStyleIdx="9" presStyleCnt="14"/>
      <dgm:spPr/>
    </dgm:pt>
    <dgm:pt modelId="{559023D4-D64F-4038-A86A-14502B1DA601}" type="pres">
      <dgm:prSet presAssocID="{E8EC6C89-FBE1-4F96-85B7-9F19870C4840}" presName="connTx" presStyleLbl="parChTrans1D3" presStyleIdx="9" presStyleCnt="14"/>
      <dgm:spPr/>
    </dgm:pt>
    <dgm:pt modelId="{22C8DED8-06E5-4786-8B74-B022C6B518EA}" type="pres">
      <dgm:prSet presAssocID="{510C5443-D72F-456D-9D57-8C827E8B7AD4}" presName="root2" presStyleCnt="0"/>
      <dgm:spPr/>
    </dgm:pt>
    <dgm:pt modelId="{2D84E3F3-0800-48EB-A49F-69AE4843B7C4}" type="pres">
      <dgm:prSet presAssocID="{510C5443-D72F-456D-9D57-8C827E8B7AD4}" presName="LevelTwoTextNode" presStyleLbl="node3" presStyleIdx="9" presStyleCnt="14">
        <dgm:presLayoutVars>
          <dgm:chPref val="3"/>
        </dgm:presLayoutVars>
      </dgm:prSet>
      <dgm:spPr/>
    </dgm:pt>
    <dgm:pt modelId="{93F8E8A5-387E-440A-8449-B8EB3EADDF39}" type="pres">
      <dgm:prSet presAssocID="{510C5443-D72F-456D-9D57-8C827E8B7AD4}" presName="level3hierChild" presStyleCnt="0"/>
      <dgm:spPr/>
    </dgm:pt>
    <dgm:pt modelId="{074A6902-98B0-44C8-9DF3-1A5D31ACE6F8}" type="pres">
      <dgm:prSet presAssocID="{E5C54B81-36C9-478D-8B9F-1CFC00C36C50}" presName="conn2-1" presStyleLbl="parChTrans1D3" presStyleIdx="10" presStyleCnt="14"/>
      <dgm:spPr/>
    </dgm:pt>
    <dgm:pt modelId="{5AF4CF28-38D2-4D0A-9DA1-5F6229657728}" type="pres">
      <dgm:prSet presAssocID="{E5C54B81-36C9-478D-8B9F-1CFC00C36C50}" presName="connTx" presStyleLbl="parChTrans1D3" presStyleIdx="10" presStyleCnt="14"/>
      <dgm:spPr/>
    </dgm:pt>
    <dgm:pt modelId="{36B2A2C4-8F63-43EE-9A49-220622D4C0ED}" type="pres">
      <dgm:prSet presAssocID="{9CC9DBAB-08A6-4F81-9715-4A72902DF422}" presName="root2" presStyleCnt="0"/>
      <dgm:spPr/>
    </dgm:pt>
    <dgm:pt modelId="{096BF114-073F-45A8-9812-B2BA99FB4912}" type="pres">
      <dgm:prSet presAssocID="{9CC9DBAB-08A6-4F81-9715-4A72902DF422}" presName="LevelTwoTextNode" presStyleLbl="node3" presStyleIdx="10" presStyleCnt="14" custScaleX="247999">
        <dgm:presLayoutVars>
          <dgm:chPref val="3"/>
        </dgm:presLayoutVars>
      </dgm:prSet>
      <dgm:spPr/>
    </dgm:pt>
    <dgm:pt modelId="{315C194B-4788-46CF-8C12-392BB858A97D}" type="pres">
      <dgm:prSet presAssocID="{9CC9DBAB-08A6-4F81-9715-4A72902DF422}" presName="level3hierChild" presStyleCnt="0"/>
      <dgm:spPr/>
    </dgm:pt>
    <dgm:pt modelId="{2845FCA5-36E9-490F-93DB-180A2B95DE1F}" type="pres">
      <dgm:prSet presAssocID="{04558048-FA2D-4108-A7A6-08BED96FEDA1}" presName="conn2-1" presStyleLbl="parChTrans1D2" presStyleIdx="3" presStyleCnt="4"/>
      <dgm:spPr/>
    </dgm:pt>
    <dgm:pt modelId="{C15620CB-2906-4767-A3F5-69E0E66CBD21}" type="pres">
      <dgm:prSet presAssocID="{04558048-FA2D-4108-A7A6-08BED96FEDA1}" presName="connTx" presStyleLbl="parChTrans1D2" presStyleIdx="3" presStyleCnt="4"/>
      <dgm:spPr/>
    </dgm:pt>
    <dgm:pt modelId="{26C1C6E8-4F23-496E-964C-6936BC75DA94}" type="pres">
      <dgm:prSet presAssocID="{C61336F2-EC47-428D-AAF5-696326F81D56}" presName="root2" presStyleCnt="0"/>
      <dgm:spPr/>
    </dgm:pt>
    <dgm:pt modelId="{2D142713-19D1-495F-8D03-1B09BF50A921}" type="pres">
      <dgm:prSet presAssocID="{C61336F2-EC47-428D-AAF5-696326F81D56}" presName="LevelTwoTextNode" presStyleLbl="node2" presStyleIdx="3" presStyleCnt="4" custScaleX="365440">
        <dgm:presLayoutVars>
          <dgm:chPref val="3"/>
        </dgm:presLayoutVars>
      </dgm:prSet>
      <dgm:spPr/>
    </dgm:pt>
    <dgm:pt modelId="{4B10C7BA-AB40-426E-AE67-A0F9EE2E4AB5}" type="pres">
      <dgm:prSet presAssocID="{C61336F2-EC47-428D-AAF5-696326F81D56}" presName="level3hierChild" presStyleCnt="0"/>
      <dgm:spPr/>
    </dgm:pt>
    <dgm:pt modelId="{53A9C380-25B5-4596-961E-8A3698E994D2}" type="pres">
      <dgm:prSet presAssocID="{6CBCB68F-5FB8-4FB1-BABE-CABEF0AC9362}" presName="conn2-1" presStyleLbl="parChTrans1D3" presStyleIdx="11" presStyleCnt="14"/>
      <dgm:spPr/>
    </dgm:pt>
    <dgm:pt modelId="{B5CAC6EF-F5E9-4EDC-914A-5C54425B0606}" type="pres">
      <dgm:prSet presAssocID="{6CBCB68F-5FB8-4FB1-BABE-CABEF0AC9362}" presName="connTx" presStyleLbl="parChTrans1D3" presStyleIdx="11" presStyleCnt="14"/>
      <dgm:spPr/>
    </dgm:pt>
    <dgm:pt modelId="{85D468E0-45E8-4B03-A7E5-131180AA0BE2}" type="pres">
      <dgm:prSet presAssocID="{29AF0F19-055E-4B37-AEE8-688ECFCE8658}" presName="root2" presStyleCnt="0"/>
      <dgm:spPr/>
    </dgm:pt>
    <dgm:pt modelId="{E3CA711D-2862-4BE3-9B93-B76F0481C97F}" type="pres">
      <dgm:prSet presAssocID="{29AF0F19-055E-4B37-AEE8-688ECFCE8658}" presName="LevelTwoTextNode" presStyleLbl="node3" presStyleIdx="11" presStyleCnt="14" custScaleX="138900">
        <dgm:presLayoutVars>
          <dgm:chPref val="3"/>
        </dgm:presLayoutVars>
      </dgm:prSet>
      <dgm:spPr/>
    </dgm:pt>
    <dgm:pt modelId="{45C6D12E-9EDB-446A-A811-565ECC9E27D7}" type="pres">
      <dgm:prSet presAssocID="{29AF0F19-055E-4B37-AEE8-688ECFCE8658}" presName="level3hierChild" presStyleCnt="0"/>
      <dgm:spPr/>
    </dgm:pt>
    <dgm:pt modelId="{BB07963E-9767-4C38-BFD8-3A0248D600A8}" type="pres">
      <dgm:prSet presAssocID="{0D439C76-932D-4B03-9C97-A98B0EE811B7}" presName="conn2-1" presStyleLbl="parChTrans1D3" presStyleIdx="12" presStyleCnt="14"/>
      <dgm:spPr/>
    </dgm:pt>
    <dgm:pt modelId="{802FFBE9-753C-4058-8BDD-26D85ACD2585}" type="pres">
      <dgm:prSet presAssocID="{0D439C76-932D-4B03-9C97-A98B0EE811B7}" presName="connTx" presStyleLbl="parChTrans1D3" presStyleIdx="12" presStyleCnt="14"/>
      <dgm:spPr/>
    </dgm:pt>
    <dgm:pt modelId="{68CF3988-2FE2-465C-AF3C-9ABEAF834221}" type="pres">
      <dgm:prSet presAssocID="{30A4891D-BB98-4209-AC8D-1D95ABECCB55}" presName="root2" presStyleCnt="0"/>
      <dgm:spPr/>
    </dgm:pt>
    <dgm:pt modelId="{495F9C06-9124-4988-A8FE-5B5704CC3C41}" type="pres">
      <dgm:prSet presAssocID="{30A4891D-BB98-4209-AC8D-1D95ABECCB55}" presName="LevelTwoTextNode" presStyleLbl="node3" presStyleIdx="12" presStyleCnt="14" custScaleX="178830">
        <dgm:presLayoutVars>
          <dgm:chPref val="3"/>
        </dgm:presLayoutVars>
      </dgm:prSet>
      <dgm:spPr/>
    </dgm:pt>
    <dgm:pt modelId="{FF11EF47-E4B6-4EA1-A163-04DA2B600321}" type="pres">
      <dgm:prSet presAssocID="{30A4891D-BB98-4209-AC8D-1D95ABECCB55}" presName="level3hierChild" presStyleCnt="0"/>
      <dgm:spPr/>
    </dgm:pt>
    <dgm:pt modelId="{3BDDE32B-351F-4E83-AD75-D6DF41485710}" type="pres">
      <dgm:prSet presAssocID="{5D868AD6-A056-4208-8454-1927E3EEF7AE}" presName="conn2-1" presStyleLbl="parChTrans1D3" presStyleIdx="13" presStyleCnt="14"/>
      <dgm:spPr/>
    </dgm:pt>
    <dgm:pt modelId="{B3D99E4A-392A-414D-A6CD-9204BA95CAFA}" type="pres">
      <dgm:prSet presAssocID="{5D868AD6-A056-4208-8454-1927E3EEF7AE}" presName="connTx" presStyleLbl="parChTrans1D3" presStyleIdx="13" presStyleCnt="14"/>
      <dgm:spPr/>
    </dgm:pt>
    <dgm:pt modelId="{9F864C0C-7E81-48BF-ADDF-F3107978AE53}" type="pres">
      <dgm:prSet presAssocID="{2659C686-1C31-4B45-8861-D07ECB1447B2}" presName="root2" presStyleCnt="0"/>
      <dgm:spPr/>
    </dgm:pt>
    <dgm:pt modelId="{7E60C1AA-8781-49DC-A3A7-67D363B65784}" type="pres">
      <dgm:prSet presAssocID="{2659C686-1C31-4B45-8861-D07ECB1447B2}" presName="LevelTwoTextNode" presStyleLbl="node3" presStyleIdx="13" presStyleCnt="14" custScaleX="148032">
        <dgm:presLayoutVars>
          <dgm:chPref val="3"/>
        </dgm:presLayoutVars>
      </dgm:prSet>
      <dgm:spPr/>
    </dgm:pt>
    <dgm:pt modelId="{B14FD989-C672-4661-9262-113A2B571238}" type="pres">
      <dgm:prSet presAssocID="{2659C686-1C31-4B45-8861-D07ECB1447B2}" presName="level3hierChild" presStyleCnt="0"/>
      <dgm:spPr/>
    </dgm:pt>
  </dgm:ptLst>
  <dgm:cxnLst>
    <dgm:cxn modelId="{E5F6F41A-06B1-43B0-83AC-90F5C2A24E44}" type="presOf" srcId="{4715970A-101D-486E-8968-0B6E899E2DF7}" destId="{98120B86-A99F-4F89-92FA-FB0569145578}" srcOrd="1" destOrd="0" presId="urn:microsoft.com/office/officeart/2008/layout/HorizontalMultiLevelHierarchy"/>
    <dgm:cxn modelId="{6520DF9E-5350-47CC-A093-CE77B78EDB8A}" type="presOf" srcId="{F79F2A9A-4AE2-47E0-A4C8-8C392AD9B8E3}" destId="{D8054144-DDBE-44ED-9344-4A4A2D53F618}" srcOrd="0" destOrd="0" presId="urn:microsoft.com/office/officeart/2008/layout/HorizontalMultiLevelHierarchy"/>
    <dgm:cxn modelId="{EB05FE67-AD77-4003-83B1-FFC0487D5517}" srcId="{8409A150-B9AB-47D6-B994-B373536DA78F}" destId="{C205B10B-CBFA-4157-88C0-17F076FDA6EF}" srcOrd="0" destOrd="0" parTransId="{CF243313-A985-41F8-8F92-9160E2C0C6B3}" sibTransId="{0E2DFF82-E1D6-4422-94A3-81D5EA989C03}"/>
    <dgm:cxn modelId="{07E18561-2DC6-4020-A93E-C467F398FC57}" srcId="{8409A150-B9AB-47D6-B994-B373536DA78F}" destId="{9CC9DBAB-08A6-4F81-9715-4A72902DF422}" srcOrd="3" destOrd="0" parTransId="{E5C54B81-36C9-478D-8B9F-1CFC00C36C50}" sibTransId="{B96C1A62-2AA7-4E72-BCE3-DB5142615BAE}"/>
    <dgm:cxn modelId="{3D10508B-679A-41DD-8E65-1A96BC6284E3}" type="presOf" srcId="{E8EC6C89-FBE1-4F96-85B7-9F19870C4840}" destId="{2FA263E4-007F-4258-B25E-AF03DE50F192}" srcOrd="0" destOrd="0" presId="urn:microsoft.com/office/officeart/2008/layout/HorizontalMultiLevelHierarchy"/>
    <dgm:cxn modelId="{5435B97E-5F49-4185-B6D3-DB2E68386812}" type="presOf" srcId="{848570F5-4E7A-4390-9151-E308A344D2B6}" destId="{BB6574D7-A07F-4C73-9A83-E86FABA4CAA2}" srcOrd="1" destOrd="0" presId="urn:microsoft.com/office/officeart/2008/layout/HorizontalMultiLevelHierarchy"/>
    <dgm:cxn modelId="{16E26138-758B-4EBF-810A-3346006184EF}" srcId="{70E6220A-CDCB-49E5-8A7F-3566626209FA}" destId="{CA63BD6A-A9E5-4038-B6E6-3EEFABFB98BE}" srcOrd="1" destOrd="0" parTransId="{20045446-ABA1-4C6B-A7A0-4169671116F6}" sibTransId="{BABCA62D-6AA2-43B5-B7B3-C33A927C1C76}"/>
    <dgm:cxn modelId="{92E24909-7752-4371-84E4-A341513CDD91}" srcId="{E3784B96-6294-41DD-BD2A-8A2FA58A39C2}" destId="{6EAAAAEA-2F54-4F98-9060-0AA3CA1EE75A}" srcOrd="2" destOrd="0" parTransId="{2413556F-8ED9-4345-925F-AF878F6D220C}" sibTransId="{2D9452EE-5BE8-450F-A09F-38FFDBFA3B23}"/>
    <dgm:cxn modelId="{4FB1D1B3-DA12-45DC-A88E-BAC28492CBFE}" type="presOf" srcId="{30A4891D-BB98-4209-AC8D-1D95ABECCB55}" destId="{495F9C06-9124-4988-A8FE-5B5704CC3C41}" srcOrd="0" destOrd="0" presId="urn:microsoft.com/office/officeart/2008/layout/HorizontalMultiLevelHierarchy"/>
    <dgm:cxn modelId="{23AD6357-315C-43D1-8EE2-CE6FF15609F4}" type="presOf" srcId="{0C37A894-E0A7-4CE7-8869-843D851B5B49}" destId="{68847305-466E-43D7-AF05-4CCEF91F74E2}" srcOrd="0" destOrd="0" presId="urn:microsoft.com/office/officeart/2008/layout/HorizontalMultiLevelHierarchy"/>
    <dgm:cxn modelId="{F3D6BC55-03CE-44B6-8EAD-79722F270971}" type="presOf" srcId="{70E6220A-CDCB-49E5-8A7F-3566626209FA}" destId="{28D9BAE8-72A7-468A-97EA-690E5FC8D96B}" srcOrd="0" destOrd="0" presId="urn:microsoft.com/office/officeart/2008/layout/HorizontalMultiLevelHierarchy"/>
    <dgm:cxn modelId="{C99CFA9D-684B-4566-931D-1B1D9CAECB80}" srcId="{C61336F2-EC47-428D-AAF5-696326F81D56}" destId="{30A4891D-BB98-4209-AC8D-1D95ABECCB55}" srcOrd="1" destOrd="0" parTransId="{0D439C76-932D-4B03-9C97-A98B0EE811B7}" sibTransId="{BC78B769-8AD0-408F-B45B-EE1C851D9058}"/>
    <dgm:cxn modelId="{BECF5296-75ED-432B-8384-F49CF3190FBA}" type="presOf" srcId="{2413556F-8ED9-4345-925F-AF878F6D220C}" destId="{44431247-A2B4-4B01-A2F6-986BA62F0FD3}" srcOrd="1" destOrd="0" presId="urn:microsoft.com/office/officeart/2008/layout/HorizontalMultiLevelHierarchy"/>
    <dgm:cxn modelId="{BCDCECEE-F383-461F-B5C1-410AF6D34D7A}" type="presOf" srcId="{C61336F2-EC47-428D-AAF5-696326F81D56}" destId="{2D142713-19D1-495F-8D03-1B09BF50A921}" srcOrd="0" destOrd="0" presId="urn:microsoft.com/office/officeart/2008/layout/HorizontalMultiLevelHierarchy"/>
    <dgm:cxn modelId="{1CBBD6E5-0F6B-44BD-9F95-2D858133E187}" type="presOf" srcId="{20045446-ABA1-4C6B-A7A0-4169671116F6}" destId="{1848EA83-5AC8-4087-A7FA-E545D8BE7390}" srcOrd="0" destOrd="0" presId="urn:microsoft.com/office/officeart/2008/layout/HorizontalMultiLevelHierarchy"/>
    <dgm:cxn modelId="{20926985-A8EA-433D-B1D0-47EF71D0F764}" type="presOf" srcId="{AFDD102A-970E-499F-B1D3-B378525791D2}" destId="{94521C29-D947-42FE-B588-DF112B7C799C}" srcOrd="1" destOrd="0" presId="urn:microsoft.com/office/officeart/2008/layout/HorizontalMultiLevelHierarchy"/>
    <dgm:cxn modelId="{2F6078A1-D986-4B46-9E08-CA899FCF7D30}" type="presOf" srcId="{2659C686-1C31-4B45-8861-D07ECB1447B2}" destId="{7E60C1AA-8781-49DC-A3A7-67D363B65784}" srcOrd="0" destOrd="0" presId="urn:microsoft.com/office/officeart/2008/layout/HorizontalMultiLevelHierarchy"/>
    <dgm:cxn modelId="{EF334A91-9645-4837-9630-841830DBC81A}" type="presOf" srcId="{C205B10B-CBFA-4157-88C0-17F076FDA6EF}" destId="{1612BDEF-8BC5-430E-8D8C-827A041AB48F}" srcOrd="0" destOrd="0" presId="urn:microsoft.com/office/officeart/2008/layout/HorizontalMultiLevelHierarchy"/>
    <dgm:cxn modelId="{9AF4AD71-AA71-4233-97EC-614FE2DD5464}" type="presOf" srcId="{2413556F-8ED9-4345-925F-AF878F6D220C}" destId="{C18EEC20-4028-4482-BAD9-0E4009B9D2A2}" srcOrd="0" destOrd="0" presId="urn:microsoft.com/office/officeart/2008/layout/HorizontalMultiLevelHierarchy"/>
    <dgm:cxn modelId="{9DFB19B9-4F93-40C7-AF4B-97D641DBA0DE}" srcId="{8409A150-B9AB-47D6-B994-B373536DA78F}" destId="{510C5443-D72F-456D-9D57-8C827E8B7AD4}" srcOrd="2" destOrd="0" parTransId="{E8EC6C89-FBE1-4F96-85B7-9F19870C4840}" sibTransId="{516DBE13-A0D0-45D8-A6BB-BEADC31D248F}"/>
    <dgm:cxn modelId="{2A0A8694-67A7-497B-886A-A0D0EED73DE2}" type="presOf" srcId="{0D439C76-932D-4B03-9C97-A98B0EE811B7}" destId="{802FFBE9-753C-4058-8BDD-26D85ACD2585}" srcOrd="1" destOrd="0" presId="urn:microsoft.com/office/officeart/2008/layout/HorizontalMultiLevelHierarchy"/>
    <dgm:cxn modelId="{48E8D42C-09DA-4626-A88C-03D4B94EB082}" srcId="{8409A150-B9AB-47D6-B994-B373536DA78F}" destId="{43555B33-E7BC-45BF-BBF0-130EB4E540D0}" srcOrd="1" destOrd="0" parTransId="{BA1EBEB0-45E7-410D-959A-C9971BA21DB2}" sibTransId="{AC06B31B-BE19-48AB-BFAD-B466522B17BB}"/>
    <dgm:cxn modelId="{D63EA85C-7952-431A-B7BE-0CF9484D4872}" type="presOf" srcId="{9964C181-15AD-4541-B696-489300B8C30E}" destId="{28D6D6F2-A03A-47B8-8CCD-F532637FD0CC}" srcOrd="0" destOrd="0" presId="urn:microsoft.com/office/officeart/2008/layout/HorizontalMultiLevelHierarchy"/>
    <dgm:cxn modelId="{730141E2-FCA0-4E46-B8D4-C356DA4C1183}" srcId="{C61336F2-EC47-428D-AAF5-696326F81D56}" destId="{29AF0F19-055E-4B37-AEE8-688ECFCE8658}" srcOrd="0" destOrd="0" parTransId="{6CBCB68F-5FB8-4FB1-BABE-CABEF0AC9362}" sibTransId="{AA19B542-D5B3-4098-AC5D-E4854E8E715B}"/>
    <dgm:cxn modelId="{E5660DF7-5051-4E74-8178-078A11EAB2AF}" type="presOf" srcId="{6CBCB68F-5FB8-4FB1-BABE-CABEF0AC9362}" destId="{53A9C380-25B5-4596-961E-8A3698E994D2}" srcOrd="0" destOrd="0" presId="urn:microsoft.com/office/officeart/2008/layout/HorizontalMultiLevelHierarchy"/>
    <dgm:cxn modelId="{932918EF-F172-4439-92B1-86D17E8A20A2}" type="presOf" srcId="{076B6313-83D4-42BA-BE17-A155831E45F2}" destId="{FBF97462-CBE2-423F-B519-38712D19DFCC}" srcOrd="0" destOrd="0" presId="urn:microsoft.com/office/officeart/2008/layout/HorizontalMultiLevelHierarchy"/>
    <dgm:cxn modelId="{C92AF55D-07FB-4C26-83FE-0536D41586D3}" type="presOf" srcId="{E2787040-63E5-4E2F-84B1-80965C8D7236}" destId="{FAFD6AE8-5296-4BE4-A532-C718EB374147}" srcOrd="0" destOrd="0" presId="urn:microsoft.com/office/officeart/2008/layout/HorizontalMultiLevelHierarchy"/>
    <dgm:cxn modelId="{66BB266E-9C3C-43EB-A653-4C1E3BCDB279}" type="presOf" srcId="{06A93913-D1C8-404E-8A00-7831377C8C71}" destId="{0D170349-DDE2-49E9-9F14-C8A24FD6A866}" srcOrd="0" destOrd="0" presId="urn:microsoft.com/office/officeart/2008/layout/HorizontalMultiLevelHierarchy"/>
    <dgm:cxn modelId="{A290834D-0A49-4096-88D5-A7DA80E22A0B}" type="presOf" srcId="{20045446-ABA1-4C6B-A7A0-4169671116F6}" destId="{7CB9FB4E-3C06-46E9-A8A3-4FF2AAF11D81}" srcOrd="1" destOrd="0" presId="urn:microsoft.com/office/officeart/2008/layout/HorizontalMultiLevelHierarchy"/>
    <dgm:cxn modelId="{79F59047-792C-4B23-A365-47337F0C247F}" type="presOf" srcId="{06A93913-D1C8-404E-8A00-7831377C8C71}" destId="{2D14A99D-517D-4442-A051-ABD84DF6BD20}" srcOrd="1" destOrd="0" presId="urn:microsoft.com/office/officeart/2008/layout/HorizontalMultiLevelHierarchy"/>
    <dgm:cxn modelId="{86A4BBA6-0A51-48D4-95EE-4B52EFD530F5}" type="presOf" srcId="{C4585A99-30AF-4F98-816A-D124533F28C7}" destId="{32D7B66F-2928-418A-BAAF-DA3CAD31E131}" srcOrd="0" destOrd="0" presId="urn:microsoft.com/office/officeart/2008/layout/HorizontalMultiLevelHierarchy"/>
    <dgm:cxn modelId="{CC9BA550-0AF5-4DB8-A8B7-96CE88B6D576}" type="presOf" srcId="{04558048-FA2D-4108-A7A6-08BED96FEDA1}" destId="{C15620CB-2906-4767-A3F5-69E0E66CBD21}" srcOrd="1" destOrd="0" presId="urn:microsoft.com/office/officeart/2008/layout/HorizontalMultiLevelHierarchy"/>
    <dgm:cxn modelId="{576588F1-6546-4956-871E-15CC7175B25C}" srcId="{0C37A894-E0A7-4CE7-8869-843D851B5B49}" destId="{70E6220A-CDCB-49E5-8A7F-3566626209FA}" srcOrd="1" destOrd="0" parTransId="{C4585A99-30AF-4F98-816A-D124533F28C7}" sibTransId="{27B0EF85-7E54-4BF9-B00F-1FD4AD4ADABB}"/>
    <dgm:cxn modelId="{29862494-220E-4AE2-84DD-C100BA6A317C}" type="presOf" srcId="{29AF0F19-055E-4B37-AEE8-688ECFCE8658}" destId="{E3CA711D-2862-4BE3-9B93-B76F0481C97F}" srcOrd="0" destOrd="0" presId="urn:microsoft.com/office/officeart/2008/layout/HorizontalMultiLevelHierarchy"/>
    <dgm:cxn modelId="{F45C26C7-F8C6-4A5A-A983-83FCE64A1B8F}" type="presOf" srcId="{6EAAAAEA-2F54-4F98-9060-0AA3CA1EE75A}" destId="{3F372902-C0C4-4816-BD40-8EF327BD8119}" srcOrd="0" destOrd="0" presId="urn:microsoft.com/office/officeart/2008/layout/HorizontalMultiLevelHierarchy"/>
    <dgm:cxn modelId="{BBE431D5-8040-4670-9FB5-F02BE4998D18}" type="presOf" srcId="{6CBCB68F-5FB8-4FB1-BABE-CABEF0AC9362}" destId="{B5CAC6EF-F5E9-4EDC-914A-5C54425B0606}" srcOrd="1" destOrd="0" presId="urn:microsoft.com/office/officeart/2008/layout/HorizontalMultiLevelHierarchy"/>
    <dgm:cxn modelId="{D6827B70-B8DE-46D3-828D-2835D7D18516}" srcId="{C61336F2-EC47-428D-AAF5-696326F81D56}" destId="{2659C686-1C31-4B45-8861-D07ECB1447B2}" srcOrd="2" destOrd="0" parTransId="{5D868AD6-A056-4208-8454-1927E3EEF7AE}" sibTransId="{4C5B7DD6-B488-402B-870E-244B724547B4}"/>
    <dgm:cxn modelId="{012758FB-81FA-4EC8-A4D7-B360921E1FA3}" type="presOf" srcId="{4715970A-101D-486E-8968-0B6E899E2DF7}" destId="{3A49FF29-A1D7-4F75-8D2A-1C6EE522C052}" srcOrd="0" destOrd="0" presId="urn:microsoft.com/office/officeart/2008/layout/HorizontalMultiLevelHierarchy"/>
    <dgm:cxn modelId="{935CC749-761A-40BC-BED2-035C3ACBE9DB}" type="presOf" srcId="{0D439C76-932D-4B03-9C97-A98B0EE811B7}" destId="{BB07963E-9767-4C38-BFD8-3A0248D600A8}" srcOrd="0" destOrd="0" presId="urn:microsoft.com/office/officeart/2008/layout/HorizontalMultiLevelHierarchy"/>
    <dgm:cxn modelId="{0DE50677-55E8-4EB0-BE45-D8B7662E1D53}" type="presOf" srcId="{5D868AD6-A056-4208-8454-1927E3EEF7AE}" destId="{3BDDE32B-351F-4E83-AD75-D6DF41485710}" srcOrd="0" destOrd="0" presId="urn:microsoft.com/office/officeart/2008/layout/HorizontalMultiLevelHierarchy"/>
    <dgm:cxn modelId="{66BD7093-172D-4D2E-B723-02410DD1D4DC}" type="presOf" srcId="{8409A150-B9AB-47D6-B994-B373536DA78F}" destId="{E214572A-AC52-4E4C-B37C-B2F1A546F0BF}" srcOrd="0" destOrd="0" presId="urn:microsoft.com/office/officeart/2008/layout/HorizontalMultiLevelHierarchy"/>
    <dgm:cxn modelId="{4C05AA47-EFF2-47F3-B66D-11E71102D4DF}" srcId="{70E6220A-CDCB-49E5-8A7F-3566626209FA}" destId="{E2787040-63E5-4E2F-84B1-80965C8D7236}" srcOrd="3" destOrd="0" parTransId="{AFDD102A-970E-499F-B1D3-B378525791D2}" sibTransId="{C996B61B-C60A-450D-9EEC-E5338F6E0F11}"/>
    <dgm:cxn modelId="{E662DBCB-1E74-46CD-B29B-898AF3CE83C3}" srcId="{0C37A894-E0A7-4CE7-8869-843D851B5B49}" destId="{8409A150-B9AB-47D6-B994-B373536DA78F}" srcOrd="2" destOrd="0" parTransId="{F2048E5A-AE26-40C2-8F4C-EC82523A3D9E}" sibTransId="{160803F7-F810-4C6D-94D0-B8755D07FE5D}"/>
    <dgm:cxn modelId="{BEBA3D68-F356-4C7C-B721-DEF579FFE7A6}" srcId="{0C37A894-E0A7-4CE7-8869-843D851B5B49}" destId="{C61336F2-EC47-428D-AAF5-696326F81D56}" srcOrd="3" destOrd="0" parTransId="{04558048-FA2D-4108-A7A6-08BED96FEDA1}" sibTransId="{8B6F05A9-1389-4178-A06F-1FB57DBA82CE}"/>
    <dgm:cxn modelId="{0061F165-0F52-4772-8D23-8C4F3A0F57BB}" type="presOf" srcId="{848570F5-4E7A-4390-9151-E308A344D2B6}" destId="{22B2B7A2-1E30-483B-85A5-5A189DADAC3A}" srcOrd="0" destOrd="0" presId="urn:microsoft.com/office/officeart/2008/layout/HorizontalMultiLevelHierarchy"/>
    <dgm:cxn modelId="{129A8836-26EC-42F9-966D-DC959465EE12}" type="presOf" srcId="{AFDD102A-970E-499F-B1D3-B378525791D2}" destId="{61349902-CE81-4EFC-8344-96B24AC39E33}" srcOrd="0" destOrd="0" presId="urn:microsoft.com/office/officeart/2008/layout/HorizontalMultiLevelHierarchy"/>
    <dgm:cxn modelId="{E775A22C-F740-4D0F-BDF4-27B6AD2F31B4}" srcId="{70E6220A-CDCB-49E5-8A7F-3566626209FA}" destId="{9964C181-15AD-4541-B696-489300B8C30E}" srcOrd="0" destOrd="0" parTransId="{06A93913-D1C8-404E-8A00-7831377C8C71}" sibTransId="{D9396D70-3608-4CFE-B812-A4618C808F7D}"/>
    <dgm:cxn modelId="{530163BA-B664-43ED-958A-ED5462AA666F}" type="presOf" srcId="{E8EC6C89-FBE1-4F96-85B7-9F19870C4840}" destId="{559023D4-D64F-4038-A86A-14502B1DA601}" srcOrd="1" destOrd="0" presId="urn:microsoft.com/office/officeart/2008/layout/HorizontalMultiLevelHierarchy"/>
    <dgm:cxn modelId="{F6680B22-EC01-42A8-90D7-56F6E0199C24}" type="presOf" srcId="{9CC9DBAB-08A6-4F81-9715-4A72902DF422}" destId="{096BF114-073F-45A8-9812-B2BA99FB4912}" srcOrd="0" destOrd="0" presId="urn:microsoft.com/office/officeart/2008/layout/HorizontalMultiLevelHierarchy"/>
    <dgm:cxn modelId="{57548EA8-43F1-4097-8B9E-209BB444F315}" type="presOf" srcId="{C4585A99-30AF-4F98-816A-D124533F28C7}" destId="{448041AD-913D-44A6-A9D5-8AC64FB85D4E}" srcOrd="1" destOrd="0" presId="urn:microsoft.com/office/officeart/2008/layout/HorizontalMultiLevelHierarchy"/>
    <dgm:cxn modelId="{3B235517-0194-4CC9-828F-EF23A62998CB}" type="presOf" srcId="{F40FEEBE-09EF-4510-A5D6-D2504430BA48}" destId="{DE8D1E72-A3E7-4EB7-84CC-292247E5597A}" srcOrd="0" destOrd="0" presId="urn:microsoft.com/office/officeart/2008/layout/HorizontalMultiLevelHierarchy"/>
    <dgm:cxn modelId="{DD4A6955-0BB6-4574-8EB5-7BE647AB7295}" srcId="{0C37A894-E0A7-4CE7-8869-843D851B5B49}" destId="{E3784B96-6294-41DD-BD2A-8A2FA58A39C2}" srcOrd="0" destOrd="0" parTransId="{D4526302-E6BC-4298-A6B1-B57FB33E1923}" sibTransId="{2E891E83-22B8-44F0-B098-843475CB013D}"/>
    <dgm:cxn modelId="{D640A059-FF09-485F-A98C-37AF9A603921}" type="presOf" srcId="{147521F1-A31D-47B1-968D-60CDFF5C3081}" destId="{88B440B0-6B81-433B-9740-59284F9F4A5F}" srcOrd="0" destOrd="0" presId="urn:microsoft.com/office/officeart/2008/layout/HorizontalMultiLevelHierarchy"/>
    <dgm:cxn modelId="{124948A2-BFE8-474A-859D-802F9FEE91A0}" srcId="{E3784B96-6294-41DD-BD2A-8A2FA58A39C2}" destId="{147521F1-A31D-47B1-968D-60CDFF5C3081}" srcOrd="1" destOrd="0" parTransId="{848570F5-4E7A-4390-9151-E308A344D2B6}" sibTransId="{4D405B0A-F3ED-4649-A7C6-006FCF57A388}"/>
    <dgm:cxn modelId="{7BD8D4E9-8D52-4524-8835-1D29F0A83F62}" type="presOf" srcId="{04558048-FA2D-4108-A7A6-08BED96FEDA1}" destId="{2845FCA5-36E9-490F-93DB-180A2B95DE1F}" srcOrd="0" destOrd="0" presId="urn:microsoft.com/office/officeart/2008/layout/HorizontalMultiLevelHierarchy"/>
    <dgm:cxn modelId="{208B7166-39E8-453A-BCAA-1918806CC35D}" type="presOf" srcId="{CF243313-A985-41F8-8F92-9160E2C0C6B3}" destId="{8EBDBECB-7EFC-4474-AE74-AE6B89235DBC}" srcOrd="0" destOrd="0" presId="urn:microsoft.com/office/officeart/2008/layout/HorizontalMultiLevelHierarchy"/>
    <dgm:cxn modelId="{3DCBC8C2-EF09-43A2-845A-4B2576B2C684}" type="presOf" srcId="{5A38597A-8652-4774-BD03-FC6F6C9254FF}" destId="{77118842-ECC2-4BF0-A5BD-0FB813833374}" srcOrd="0" destOrd="0" presId="urn:microsoft.com/office/officeart/2008/layout/HorizontalMultiLevelHierarchy"/>
    <dgm:cxn modelId="{C83BC294-E93D-4BBB-B443-B6C214E23CDC}" type="presOf" srcId="{43555B33-E7BC-45BF-BBF0-130EB4E540D0}" destId="{27C46AFF-8D7C-41A3-A9D4-04AC97D1B0E6}" srcOrd="0" destOrd="0" presId="urn:microsoft.com/office/officeart/2008/layout/HorizontalMultiLevelHierarchy"/>
    <dgm:cxn modelId="{AB433BA3-6C11-419F-B455-8D5CACD8F4C9}" type="presOf" srcId="{BA1EBEB0-45E7-410D-959A-C9971BA21DB2}" destId="{6B77C899-F9C4-43F8-BB45-483717CAE772}" srcOrd="1" destOrd="0" presId="urn:microsoft.com/office/officeart/2008/layout/HorizontalMultiLevelHierarchy"/>
    <dgm:cxn modelId="{15AAAA7A-0F84-46B6-B3A0-375DD3BA9FA3}" type="presOf" srcId="{D4526302-E6BC-4298-A6B1-B57FB33E1923}" destId="{17FDC2E8-FF21-4B96-9922-D20B76A647CE}" srcOrd="0" destOrd="0" presId="urn:microsoft.com/office/officeart/2008/layout/HorizontalMultiLevelHierarchy"/>
    <dgm:cxn modelId="{AEE74670-E7B8-4462-91B7-CA1396F9DA8A}" srcId="{F79F2A9A-4AE2-47E0-A4C8-8C392AD9B8E3}" destId="{0C37A894-E0A7-4CE7-8869-843D851B5B49}" srcOrd="0" destOrd="0" parTransId="{41176782-B704-4E26-B9EC-8525753AA1DA}" sibTransId="{2D8368DF-FAE9-48E6-AC59-562663D517E6}"/>
    <dgm:cxn modelId="{DACD0A6B-8AD6-4BBD-BD05-DDFD92D6C827}" type="presOf" srcId="{E5C54B81-36C9-478D-8B9F-1CFC00C36C50}" destId="{074A6902-98B0-44C8-9DF3-1A5D31ACE6F8}" srcOrd="0" destOrd="0" presId="urn:microsoft.com/office/officeart/2008/layout/HorizontalMultiLevelHierarchy"/>
    <dgm:cxn modelId="{C7D79F28-19C6-4D95-8A36-2AE79C3F557B}" type="presOf" srcId="{5D868AD6-A056-4208-8454-1927E3EEF7AE}" destId="{B3D99E4A-392A-414D-A6CD-9204BA95CAFA}" srcOrd="1" destOrd="0" presId="urn:microsoft.com/office/officeart/2008/layout/HorizontalMultiLevelHierarchy"/>
    <dgm:cxn modelId="{1CC68B66-A027-451C-940D-40A0DDF50688}" type="presOf" srcId="{510C5443-D72F-456D-9D57-8C827E8B7AD4}" destId="{2D84E3F3-0800-48EB-A49F-69AE4843B7C4}" srcOrd="0" destOrd="0" presId="urn:microsoft.com/office/officeart/2008/layout/HorizontalMultiLevelHierarchy"/>
    <dgm:cxn modelId="{B9D4A554-EB77-4479-BF91-F85774E68AEC}" srcId="{70E6220A-CDCB-49E5-8A7F-3566626209FA}" destId="{076B6313-83D4-42BA-BE17-A155831E45F2}" srcOrd="2" destOrd="0" parTransId="{4715970A-101D-486E-8968-0B6E899E2DF7}" sibTransId="{2ACCF257-E016-4BE4-9DDD-90713770E5AB}"/>
    <dgm:cxn modelId="{BE94AB93-F7EA-435E-9578-73FA3C94C076}" srcId="{E3784B96-6294-41DD-BD2A-8A2FA58A39C2}" destId="{5A38597A-8652-4774-BD03-FC6F6C9254FF}" srcOrd="0" destOrd="0" parTransId="{F40FEEBE-09EF-4510-A5D6-D2504430BA48}" sibTransId="{B84319DC-37BD-4B5E-96C6-ADC860812795}"/>
    <dgm:cxn modelId="{5C6A0D41-A7FA-4812-AF51-264ECD61A18E}" type="presOf" srcId="{F2048E5A-AE26-40C2-8F4C-EC82523A3D9E}" destId="{7EB439CD-AB19-40D7-B0BE-1D2BD9F6F6F8}" srcOrd="1" destOrd="0" presId="urn:microsoft.com/office/officeart/2008/layout/HorizontalMultiLevelHierarchy"/>
    <dgm:cxn modelId="{3BB3302D-8EE2-4A4C-816F-E137E1B2F379}" type="presOf" srcId="{CF243313-A985-41F8-8F92-9160E2C0C6B3}" destId="{395E10A5-A245-49A4-8656-5C270C60B244}" srcOrd="1" destOrd="0" presId="urn:microsoft.com/office/officeart/2008/layout/HorizontalMultiLevelHierarchy"/>
    <dgm:cxn modelId="{F9C1B5F8-2BF1-46D8-8977-6A2A68B705D7}" type="presOf" srcId="{E3784B96-6294-41DD-BD2A-8A2FA58A39C2}" destId="{718F9F7E-ABF3-4FF6-827C-5152154B5A0C}" srcOrd="0" destOrd="0" presId="urn:microsoft.com/office/officeart/2008/layout/HorizontalMultiLevelHierarchy"/>
    <dgm:cxn modelId="{58CF167B-3F7C-4264-B873-4161AD6E8CC4}" type="presOf" srcId="{F40FEEBE-09EF-4510-A5D6-D2504430BA48}" destId="{6D272994-8EFE-4031-902B-4B9D77DDFD72}" srcOrd="1" destOrd="0" presId="urn:microsoft.com/office/officeart/2008/layout/HorizontalMultiLevelHierarchy"/>
    <dgm:cxn modelId="{AF845B55-1BDE-42D7-8BC3-1F272A3CA9F8}" type="presOf" srcId="{D4526302-E6BC-4298-A6B1-B57FB33E1923}" destId="{0643CB8B-4DCB-4674-A563-365AE15A3FCE}" srcOrd="1" destOrd="0" presId="urn:microsoft.com/office/officeart/2008/layout/HorizontalMultiLevelHierarchy"/>
    <dgm:cxn modelId="{A2F74370-C5EB-4B32-BFEB-7E78816CE0DE}" type="presOf" srcId="{BA1EBEB0-45E7-410D-959A-C9971BA21DB2}" destId="{CAC09EDB-D3D9-4DD3-A5AC-E2249CE4C473}" srcOrd="0" destOrd="0" presId="urn:microsoft.com/office/officeart/2008/layout/HorizontalMultiLevelHierarchy"/>
    <dgm:cxn modelId="{010886A2-F4EC-48DA-BE19-B58C7F35BDEA}" type="presOf" srcId="{E5C54B81-36C9-478D-8B9F-1CFC00C36C50}" destId="{5AF4CF28-38D2-4D0A-9DA1-5F6229657728}" srcOrd="1" destOrd="0" presId="urn:microsoft.com/office/officeart/2008/layout/HorizontalMultiLevelHierarchy"/>
    <dgm:cxn modelId="{B4FAE139-9ED1-4598-80EF-528739A898B2}" type="presOf" srcId="{F2048E5A-AE26-40C2-8F4C-EC82523A3D9E}" destId="{610764CD-F35A-4B3F-BD9D-BD5BD483FCCE}" srcOrd="0" destOrd="0" presId="urn:microsoft.com/office/officeart/2008/layout/HorizontalMultiLevelHierarchy"/>
    <dgm:cxn modelId="{CCABDD55-DDBA-47AD-B089-DAA3282AA1DD}" type="presOf" srcId="{CA63BD6A-A9E5-4038-B6E6-3EEFABFB98BE}" destId="{ED94DCC6-0E69-40F8-A977-4E5E70AD54C5}" srcOrd="0" destOrd="0" presId="urn:microsoft.com/office/officeart/2008/layout/HorizontalMultiLevelHierarchy"/>
    <dgm:cxn modelId="{32B041F7-FDB7-4298-A0E4-12D4EA80B275}" type="presParOf" srcId="{D8054144-DDBE-44ED-9344-4A4A2D53F618}" destId="{4F1D48C3-335A-4D26-8D25-7D7831EBC720}" srcOrd="0" destOrd="0" presId="urn:microsoft.com/office/officeart/2008/layout/HorizontalMultiLevelHierarchy"/>
    <dgm:cxn modelId="{2B44058B-DDFE-4ABB-8F49-274F30210FEA}" type="presParOf" srcId="{4F1D48C3-335A-4D26-8D25-7D7831EBC720}" destId="{68847305-466E-43D7-AF05-4CCEF91F74E2}" srcOrd="0" destOrd="0" presId="urn:microsoft.com/office/officeart/2008/layout/HorizontalMultiLevelHierarchy"/>
    <dgm:cxn modelId="{7AA0F9E1-F26E-4696-A8DB-4CEF4838759B}" type="presParOf" srcId="{4F1D48C3-335A-4D26-8D25-7D7831EBC720}" destId="{C18CF34B-14FB-4C6C-8DA5-6BC6B08CB4ED}" srcOrd="1" destOrd="0" presId="urn:microsoft.com/office/officeart/2008/layout/HorizontalMultiLevelHierarchy"/>
    <dgm:cxn modelId="{D2CF9EBA-0521-4469-8A35-8DAEA3E8362A}" type="presParOf" srcId="{C18CF34B-14FB-4C6C-8DA5-6BC6B08CB4ED}" destId="{17FDC2E8-FF21-4B96-9922-D20B76A647CE}" srcOrd="0" destOrd="0" presId="urn:microsoft.com/office/officeart/2008/layout/HorizontalMultiLevelHierarchy"/>
    <dgm:cxn modelId="{9676E515-B841-44C5-BCEF-C13AA8DAFF5B}" type="presParOf" srcId="{17FDC2E8-FF21-4B96-9922-D20B76A647CE}" destId="{0643CB8B-4DCB-4674-A563-365AE15A3FCE}" srcOrd="0" destOrd="0" presId="urn:microsoft.com/office/officeart/2008/layout/HorizontalMultiLevelHierarchy"/>
    <dgm:cxn modelId="{08C1554A-1CAC-4E98-9FAF-03DB2449FFA8}" type="presParOf" srcId="{C18CF34B-14FB-4C6C-8DA5-6BC6B08CB4ED}" destId="{5D884548-A043-456B-B3FD-FD5CF64ADB36}" srcOrd="1" destOrd="0" presId="urn:microsoft.com/office/officeart/2008/layout/HorizontalMultiLevelHierarchy"/>
    <dgm:cxn modelId="{321AD1F7-87C6-4697-BD42-2C89FCD07937}" type="presParOf" srcId="{5D884548-A043-456B-B3FD-FD5CF64ADB36}" destId="{718F9F7E-ABF3-4FF6-827C-5152154B5A0C}" srcOrd="0" destOrd="0" presId="urn:microsoft.com/office/officeart/2008/layout/HorizontalMultiLevelHierarchy"/>
    <dgm:cxn modelId="{72BE1383-64B4-4C5E-A72B-9CCCB8B4545E}" type="presParOf" srcId="{5D884548-A043-456B-B3FD-FD5CF64ADB36}" destId="{E855A1BD-9BAF-4CEE-9AA4-CA919F8B1803}" srcOrd="1" destOrd="0" presId="urn:microsoft.com/office/officeart/2008/layout/HorizontalMultiLevelHierarchy"/>
    <dgm:cxn modelId="{BA3DDC34-4A24-49AC-8B74-0EFBD63642D2}" type="presParOf" srcId="{E855A1BD-9BAF-4CEE-9AA4-CA919F8B1803}" destId="{DE8D1E72-A3E7-4EB7-84CC-292247E5597A}" srcOrd="0" destOrd="0" presId="urn:microsoft.com/office/officeart/2008/layout/HorizontalMultiLevelHierarchy"/>
    <dgm:cxn modelId="{9A222372-A5C8-4C7C-BA66-CF03C349B241}" type="presParOf" srcId="{DE8D1E72-A3E7-4EB7-84CC-292247E5597A}" destId="{6D272994-8EFE-4031-902B-4B9D77DDFD72}" srcOrd="0" destOrd="0" presId="urn:microsoft.com/office/officeart/2008/layout/HorizontalMultiLevelHierarchy"/>
    <dgm:cxn modelId="{2700BFC7-C76E-4FE2-BB3A-CC663C06E673}" type="presParOf" srcId="{E855A1BD-9BAF-4CEE-9AA4-CA919F8B1803}" destId="{EDC9B529-BF33-4DE9-8898-6AEE38912E4D}" srcOrd="1" destOrd="0" presId="urn:microsoft.com/office/officeart/2008/layout/HorizontalMultiLevelHierarchy"/>
    <dgm:cxn modelId="{CDD733A3-F8D0-437B-835D-147CB8835BCF}" type="presParOf" srcId="{EDC9B529-BF33-4DE9-8898-6AEE38912E4D}" destId="{77118842-ECC2-4BF0-A5BD-0FB813833374}" srcOrd="0" destOrd="0" presId="urn:microsoft.com/office/officeart/2008/layout/HorizontalMultiLevelHierarchy"/>
    <dgm:cxn modelId="{6BA90522-8101-426A-A314-5F0037D8B470}" type="presParOf" srcId="{EDC9B529-BF33-4DE9-8898-6AEE38912E4D}" destId="{2CFF888B-3375-4456-ADEB-2BA9A2278E74}" srcOrd="1" destOrd="0" presId="urn:microsoft.com/office/officeart/2008/layout/HorizontalMultiLevelHierarchy"/>
    <dgm:cxn modelId="{6E9B0B2A-CB76-4E0E-865C-E2A2658B388C}" type="presParOf" srcId="{E855A1BD-9BAF-4CEE-9AA4-CA919F8B1803}" destId="{22B2B7A2-1E30-483B-85A5-5A189DADAC3A}" srcOrd="2" destOrd="0" presId="urn:microsoft.com/office/officeart/2008/layout/HorizontalMultiLevelHierarchy"/>
    <dgm:cxn modelId="{BB8F3DF8-428A-4977-A7FD-AFD3F6077474}" type="presParOf" srcId="{22B2B7A2-1E30-483B-85A5-5A189DADAC3A}" destId="{BB6574D7-A07F-4C73-9A83-E86FABA4CAA2}" srcOrd="0" destOrd="0" presId="urn:microsoft.com/office/officeart/2008/layout/HorizontalMultiLevelHierarchy"/>
    <dgm:cxn modelId="{6FA4F058-ED09-49DA-BD2A-D40BAF82DE64}" type="presParOf" srcId="{E855A1BD-9BAF-4CEE-9AA4-CA919F8B1803}" destId="{36920689-AD39-4D60-8D70-1BE31B23782D}" srcOrd="3" destOrd="0" presId="urn:microsoft.com/office/officeart/2008/layout/HorizontalMultiLevelHierarchy"/>
    <dgm:cxn modelId="{F927FA82-5695-437A-A646-842661A0C862}" type="presParOf" srcId="{36920689-AD39-4D60-8D70-1BE31B23782D}" destId="{88B440B0-6B81-433B-9740-59284F9F4A5F}" srcOrd="0" destOrd="0" presId="urn:microsoft.com/office/officeart/2008/layout/HorizontalMultiLevelHierarchy"/>
    <dgm:cxn modelId="{9055A05B-6799-4BD8-B996-7D8AAB4D2074}" type="presParOf" srcId="{36920689-AD39-4D60-8D70-1BE31B23782D}" destId="{EA854F5C-1073-43A0-B3B8-C6CEC4BF255C}" srcOrd="1" destOrd="0" presId="urn:microsoft.com/office/officeart/2008/layout/HorizontalMultiLevelHierarchy"/>
    <dgm:cxn modelId="{52F33182-522E-4966-89EC-2C56570A987A}" type="presParOf" srcId="{E855A1BD-9BAF-4CEE-9AA4-CA919F8B1803}" destId="{C18EEC20-4028-4482-BAD9-0E4009B9D2A2}" srcOrd="4" destOrd="0" presId="urn:microsoft.com/office/officeart/2008/layout/HorizontalMultiLevelHierarchy"/>
    <dgm:cxn modelId="{34EAA9D0-15AF-4D02-9A8F-B78139725593}" type="presParOf" srcId="{C18EEC20-4028-4482-BAD9-0E4009B9D2A2}" destId="{44431247-A2B4-4B01-A2F6-986BA62F0FD3}" srcOrd="0" destOrd="0" presId="urn:microsoft.com/office/officeart/2008/layout/HorizontalMultiLevelHierarchy"/>
    <dgm:cxn modelId="{554B1E89-D24C-4DF1-8A87-89574840BA01}" type="presParOf" srcId="{E855A1BD-9BAF-4CEE-9AA4-CA919F8B1803}" destId="{714353B1-686C-4258-84E8-996F2C065C1E}" srcOrd="5" destOrd="0" presId="urn:microsoft.com/office/officeart/2008/layout/HorizontalMultiLevelHierarchy"/>
    <dgm:cxn modelId="{56219058-CA71-4B4C-AEAE-977E56E70B3E}" type="presParOf" srcId="{714353B1-686C-4258-84E8-996F2C065C1E}" destId="{3F372902-C0C4-4816-BD40-8EF327BD8119}" srcOrd="0" destOrd="0" presId="urn:microsoft.com/office/officeart/2008/layout/HorizontalMultiLevelHierarchy"/>
    <dgm:cxn modelId="{0043999B-21D7-40B2-895C-F01260412791}" type="presParOf" srcId="{714353B1-686C-4258-84E8-996F2C065C1E}" destId="{8F616038-E4DD-4C43-9206-C0163F4C7B1D}" srcOrd="1" destOrd="0" presId="urn:microsoft.com/office/officeart/2008/layout/HorizontalMultiLevelHierarchy"/>
    <dgm:cxn modelId="{85FA805A-2BFB-4920-B4AA-DE908845829A}" type="presParOf" srcId="{C18CF34B-14FB-4C6C-8DA5-6BC6B08CB4ED}" destId="{32D7B66F-2928-418A-BAAF-DA3CAD31E131}" srcOrd="2" destOrd="0" presId="urn:microsoft.com/office/officeart/2008/layout/HorizontalMultiLevelHierarchy"/>
    <dgm:cxn modelId="{80698CEC-8BAC-4D0B-80FE-96744827B967}" type="presParOf" srcId="{32D7B66F-2928-418A-BAAF-DA3CAD31E131}" destId="{448041AD-913D-44A6-A9D5-8AC64FB85D4E}" srcOrd="0" destOrd="0" presId="urn:microsoft.com/office/officeart/2008/layout/HorizontalMultiLevelHierarchy"/>
    <dgm:cxn modelId="{892E2301-4E6C-40B1-A703-DEC9E5812119}" type="presParOf" srcId="{C18CF34B-14FB-4C6C-8DA5-6BC6B08CB4ED}" destId="{29FEEEEA-939B-4B25-950E-C4C25FDFE45F}" srcOrd="3" destOrd="0" presId="urn:microsoft.com/office/officeart/2008/layout/HorizontalMultiLevelHierarchy"/>
    <dgm:cxn modelId="{EF7CCC78-4098-458D-A547-66C6CA6BB30F}" type="presParOf" srcId="{29FEEEEA-939B-4B25-950E-C4C25FDFE45F}" destId="{28D9BAE8-72A7-468A-97EA-690E5FC8D96B}" srcOrd="0" destOrd="0" presId="urn:microsoft.com/office/officeart/2008/layout/HorizontalMultiLevelHierarchy"/>
    <dgm:cxn modelId="{33DB1A76-02A6-47E7-A079-753C8FD1E037}" type="presParOf" srcId="{29FEEEEA-939B-4B25-950E-C4C25FDFE45F}" destId="{5800538F-7A68-4052-8F67-B43A7BA577C0}" srcOrd="1" destOrd="0" presId="urn:microsoft.com/office/officeart/2008/layout/HorizontalMultiLevelHierarchy"/>
    <dgm:cxn modelId="{74BC86BA-AFD5-43AE-ADA3-52FF405ADCA0}" type="presParOf" srcId="{5800538F-7A68-4052-8F67-B43A7BA577C0}" destId="{0D170349-DDE2-49E9-9F14-C8A24FD6A866}" srcOrd="0" destOrd="0" presId="urn:microsoft.com/office/officeart/2008/layout/HorizontalMultiLevelHierarchy"/>
    <dgm:cxn modelId="{DAB05103-5F0D-417F-9878-480756C5244D}" type="presParOf" srcId="{0D170349-DDE2-49E9-9F14-C8A24FD6A866}" destId="{2D14A99D-517D-4442-A051-ABD84DF6BD20}" srcOrd="0" destOrd="0" presId="urn:microsoft.com/office/officeart/2008/layout/HorizontalMultiLevelHierarchy"/>
    <dgm:cxn modelId="{E158853C-167C-4BAD-B73D-011099500BA8}" type="presParOf" srcId="{5800538F-7A68-4052-8F67-B43A7BA577C0}" destId="{1398A1FF-4561-4D52-AE1E-DB9C9B7535D0}" srcOrd="1" destOrd="0" presId="urn:microsoft.com/office/officeart/2008/layout/HorizontalMultiLevelHierarchy"/>
    <dgm:cxn modelId="{99D31571-0027-4B5D-96E9-5E240AD014AA}" type="presParOf" srcId="{1398A1FF-4561-4D52-AE1E-DB9C9B7535D0}" destId="{28D6D6F2-A03A-47B8-8CCD-F532637FD0CC}" srcOrd="0" destOrd="0" presId="urn:microsoft.com/office/officeart/2008/layout/HorizontalMultiLevelHierarchy"/>
    <dgm:cxn modelId="{35F9215F-B70A-4549-BCC7-E18D75C6D403}" type="presParOf" srcId="{1398A1FF-4561-4D52-AE1E-DB9C9B7535D0}" destId="{40302EEA-9288-4F9A-9ACB-777FDCC35ACD}" srcOrd="1" destOrd="0" presId="urn:microsoft.com/office/officeart/2008/layout/HorizontalMultiLevelHierarchy"/>
    <dgm:cxn modelId="{73B0F2CC-A2A4-4BF3-B37E-25A292EE33A0}" type="presParOf" srcId="{5800538F-7A68-4052-8F67-B43A7BA577C0}" destId="{1848EA83-5AC8-4087-A7FA-E545D8BE7390}" srcOrd="2" destOrd="0" presId="urn:microsoft.com/office/officeart/2008/layout/HorizontalMultiLevelHierarchy"/>
    <dgm:cxn modelId="{64B2D640-9C5F-4182-85D5-3F9D2AD63D32}" type="presParOf" srcId="{1848EA83-5AC8-4087-A7FA-E545D8BE7390}" destId="{7CB9FB4E-3C06-46E9-A8A3-4FF2AAF11D81}" srcOrd="0" destOrd="0" presId="urn:microsoft.com/office/officeart/2008/layout/HorizontalMultiLevelHierarchy"/>
    <dgm:cxn modelId="{9B3C6F6E-6734-4799-BE10-6B9AD4FE8C25}" type="presParOf" srcId="{5800538F-7A68-4052-8F67-B43A7BA577C0}" destId="{22B06157-E18C-41E6-A244-9E961B453D1A}" srcOrd="3" destOrd="0" presId="urn:microsoft.com/office/officeart/2008/layout/HorizontalMultiLevelHierarchy"/>
    <dgm:cxn modelId="{E6C3D002-18AE-4688-B40C-8557FC2D3AA6}" type="presParOf" srcId="{22B06157-E18C-41E6-A244-9E961B453D1A}" destId="{ED94DCC6-0E69-40F8-A977-4E5E70AD54C5}" srcOrd="0" destOrd="0" presId="urn:microsoft.com/office/officeart/2008/layout/HorizontalMultiLevelHierarchy"/>
    <dgm:cxn modelId="{E56162E3-6A6F-4749-9C9D-BF3E50CFB0CA}" type="presParOf" srcId="{22B06157-E18C-41E6-A244-9E961B453D1A}" destId="{032E2BB0-D943-4B66-A9BD-501395D1C74B}" srcOrd="1" destOrd="0" presId="urn:microsoft.com/office/officeart/2008/layout/HorizontalMultiLevelHierarchy"/>
    <dgm:cxn modelId="{B7907CE7-2E59-46E9-B107-2313079AC589}" type="presParOf" srcId="{5800538F-7A68-4052-8F67-B43A7BA577C0}" destId="{3A49FF29-A1D7-4F75-8D2A-1C6EE522C052}" srcOrd="4" destOrd="0" presId="urn:microsoft.com/office/officeart/2008/layout/HorizontalMultiLevelHierarchy"/>
    <dgm:cxn modelId="{CA427EBC-E3EE-40CA-A627-C978669A5AB6}" type="presParOf" srcId="{3A49FF29-A1D7-4F75-8D2A-1C6EE522C052}" destId="{98120B86-A99F-4F89-92FA-FB0569145578}" srcOrd="0" destOrd="0" presId="urn:microsoft.com/office/officeart/2008/layout/HorizontalMultiLevelHierarchy"/>
    <dgm:cxn modelId="{E9D07A1E-77F7-4951-8DB1-CDA3FF86B996}" type="presParOf" srcId="{5800538F-7A68-4052-8F67-B43A7BA577C0}" destId="{7B5F3ED5-779F-4C00-9B16-44725AB0795D}" srcOrd="5" destOrd="0" presId="urn:microsoft.com/office/officeart/2008/layout/HorizontalMultiLevelHierarchy"/>
    <dgm:cxn modelId="{F2774FAB-C25E-4C03-871F-DF2E00F8C89C}" type="presParOf" srcId="{7B5F3ED5-779F-4C00-9B16-44725AB0795D}" destId="{FBF97462-CBE2-423F-B519-38712D19DFCC}" srcOrd="0" destOrd="0" presId="urn:microsoft.com/office/officeart/2008/layout/HorizontalMultiLevelHierarchy"/>
    <dgm:cxn modelId="{06CAA982-7436-42F5-9079-F47FACAAEA39}" type="presParOf" srcId="{7B5F3ED5-779F-4C00-9B16-44725AB0795D}" destId="{6D5A5B0D-2B73-4AE6-AA92-E951B4D27E6B}" srcOrd="1" destOrd="0" presId="urn:microsoft.com/office/officeart/2008/layout/HorizontalMultiLevelHierarchy"/>
    <dgm:cxn modelId="{17E83E52-B4B1-4649-B3D0-F1F724CFAE03}" type="presParOf" srcId="{5800538F-7A68-4052-8F67-B43A7BA577C0}" destId="{61349902-CE81-4EFC-8344-96B24AC39E33}" srcOrd="6" destOrd="0" presId="urn:microsoft.com/office/officeart/2008/layout/HorizontalMultiLevelHierarchy"/>
    <dgm:cxn modelId="{0E24062E-2BB3-4B09-99A0-2B801340C5ED}" type="presParOf" srcId="{61349902-CE81-4EFC-8344-96B24AC39E33}" destId="{94521C29-D947-42FE-B588-DF112B7C799C}" srcOrd="0" destOrd="0" presId="urn:microsoft.com/office/officeart/2008/layout/HorizontalMultiLevelHierarchy"/>
    <dgm:cxn modelId="{92494FC4-D9DC-4D29-BB58-1ACB8047DAD7}" type="presParOf" srcId="{5800538F-7A68-4052-8F67-B43A7BA577C0}" destId="{BCD29910-4BBD-4316-A38C-16B01A870375}" srcOrd="7" destOrd="0" presId="urn:microsoft.com/office/officeart/2008/layout/HorizontalMultiLevelHierarchy"/>
    <dgm:cxn modelId="{29723780-15A4-4C4C-A31B-3F75F9C7FB18}" type="presParOf" srcId="{BCD29910-4BBD-4316-A38C-16B01A870375}" destId="{FAFD6AE8-5296-4BE4-A532-C718EB374147}" srcOrd="0" destOrd="0" presId="urn:microsoft.com/office/officeart/2008/layout/HorizontalMultiLevelHierarchy"/>
    <dgm:cxn modelId="{CBF0E987-DCCC-44F0-A11E-61C78459B4FD}" type="presParOf" srcId="{BCD29910-4BBD-4316-A38C-16B01A870375}" destId="{6023C295-9BD0-4642-9C2E-BC51DB01B448}" srcOrd="1" destOrd="0" presId="urn:microsoft.com/office/officeart/2008/layout/HorizontalMultiLevelHierarchy"/>
    <dgm:cxn modelId="{0B3FBA50-CF90-42ED-9981-88278E3129D3}" type="presParOf" srcId="{C18CF34B-14FB-4C6C-8DA5-6BC6B08CB4ED}" destId="{610764CD-F35A-4B3F-BD9D-BD5BD483FCCE}" srcOrd="4" destOrd="0" presId="urn:microsoft.com/office/officeart/2008/layout/HorizontalMultiLevelHierarchy"/>
    <dgm:cxn modelId="{245B6DFB-B954-4BD3-8D79-2AD614277D0F}" type="presParOf" srcId="{610764CD-F35A-4B3F-BD9D-BD5BD483FCCE}" destId="{7EB439CD-AB19-40D7-B0BE-1D2BD9F6F6F8}" srcOrd="0" destOrd="0" presId="urn:microsoft.com/office/officeart/2008/layout/HorizontalMultiLevelHierarchy"/>
    <dgm:cxn modelId="{CD9C0E08-1092-473B-B449-B6B225C112D9}" type="presParOf" srcId="{C18CF34B-14FB-4C6C-8DA5-6BC6B08CB4ED}" destId="{25976005-68FD-4D4E-BC92-8B8BC302D154}" srcOrd="5" destOrd="0" presId="urn:microsoft.com/office/officeart/2008/layout/HorizontalMultiLevelHierarchy"/>
    <dgm:cxn modelId="{59D91BA4-0D80-4884-92AA-B8EB916C8656}" type="presParOf" srcId="{25976005-68FD-4D4E-BC92-8B8BC302D154}" destId="{E214572A-AC52-4E4C-B37C-B2F1A546F0BF}" srcOrd="0" destOrd="0" presId="urn:microsoft.com/office/officeart/2008/layout/HorizontalMultiLevelHierarchy"/>
    <dgm:cxn modelId="{2D18B685-6C0D-4525-8CE3-43D35B086540}" type="presParOf" srcId="{25976005-68FD-4D4E-BC92-8B8BC302D154}" destId="{85F25B82-FD4A-4648-BE21-40CDD9CB839C}" srcOrd="1" destOrd="0" presId="urn:microsoft.com/office/officeart/2008/layout/HorizontalMultiLevelHierarchy"/>
    <dgm:cxn modelId="{8B0FE46C-FF1B-42BE-AAC1-71EC56EBBDC5}" type="presParOf" srcId="{85F25B82-FD4A-4648-BE21-40CDD9CB839C}" destId="{8EBDBECB-7EFC-4474-AE74-AE6B89235DBC}" srcOrd="0" destOrd="0" presId="urn:microsoft.com/office/officeart/2008/layout/HorizontalMultiLevelHierarchy"/>
    <dgm:cxn modelId="{70837DEE-5646-49D9-A1E6-1D38BCB7A65E}" type="presParOf" srcId="{8EBDBECB-7EFC-4474-AE74-AE6B89235DBC}" destId="{395E10A5-A245-49A4-8656-5C270C60B244}" srcOrd="0" destOrd="0" presId="urn:microsoft.com/office/officeart/2008/layout/HorizontalMultiLevelHierarchy"/>
    <dgm:cxn modelId="{CFC8FB54-E31B-4D67-8C37-475CF31A5FB3}" type="presParOf" srcId="{85F25B82-FD4A-4648-BE21-40CDD9CB839C}" destId="{85907A5F-95B4-4DD6-AA9C-063AEEEA12F4}" srcOrd="1" destOrd="0" presId="urn:microsoft.com/office/officeart/2008/layout/HorizontalMultiLevelHierarchy"/>
    <dgm:cxn modelId="{0A9DE1DC-BAAF-49A7-BA93-0AAA5F021202}" type="presParOf" srcId="{85907A5F-95B4-4DD6-AA9C-063AEEEA12F4}" destId="{1612BDEF-8BC5-430E-8D8C-827A041AB48F}" srcOrd="0" destOrd="0" presId="urn:microsoft.com/office/officeart/2008/layout/HorizontalMultiLevelHierarchy"/>
    <dgm:cxn modelId="{0CB6D34D-DB9C-4268-B9EC-8880B39F4FAC}" type="presParOf" srcId="{85907A5F-95B4-4DD6-AA9C-063AEEEA12F4}" destId="{FD7340D5-4DA6-4494-8A45-169144EA9D11}" srcOrd="1" destOrd="0" presId="urn:microsoft.com/office/officeart/2008/layout/HorizontalMultiLevelHierarchy"/>
    <dgm:cxn modelId="{8F86417C-E878-4177-AF5E-4F421D2D937D}" type="presParOf" srcId="{85F25B82-FD4A-4648-BE21-40CDD9CB839C}" destId="{CAC09EDB-D3D9-4DD3-A5AC-E2249CE4C473}" srcOrd="2" destOrd="0" presId="urn:microsoft.com/office/officeart/2008/layout/HorizontalMultiLevelHierarchy"/>
    <dgm:cxn modelId="{AADFAAD3-A981-49DF-89E3-6F9539D76497}" type="presParOf" srcId="{CAC09EDB-D3D9-4DD3-A5AC-E2249CE4C473}" destId="{6B77C899-F9C4-43F8-BB45-483717CAE772}" srcOrd="0" destOrd="0" presId="urn:microsoft.com/office/officeart/2008/layout/HorizontalMultiLevelHierarchy"/>
    <dgm:cxn modelId="{FE207E27-3E68-4461-B4E1-355E9E995D32}" type="presParOf" srcId="{85F25B82-FD4A-4648-BE21-40CDD9CB839C}" destId="{187F568F-DEDB-4873-91B9-59EA36587C89}" srcOrd="3" destOrd="0" presId="urn:microsoft.com/office/officeart/2008/layout/HorizontalMultiLevelHierarchy"/>
    <dgm:cxn modelId="{39068966-163D-4A30-AD4A-C722AFAA4F72}" type="presParOf" srcId="{187F568F-DEDB-4873-91B9-59EA36587C89}" destId="{27C46AFF-8D7C-41A3-A9D4-04AC97D1B0E6}" srcOrd="0" destOrd="0" presId="urn:microsoft.com/office/officeart/2008/layout/HorizontalMultiLevelHierarchy"/>
    <dgm:cxn modelId="{A975FCA4-8C3F-456E-8564-FC095AEA0363}" type="presParOf" srcId="{187F568F-DEDB-4873-91B9-59EA36587C89}" destId="{E5AB9473-25B5-468E-89C8-4FD0B2F719EB}" srcOrd="1" destOrd="0" presId="urn:microsoft.com/office/officeart/2008/layout/HorizontalMultiLevelHierarchy"/>
    <dgm:cxn modelId="{4C554144-2047-431E-AFE8-9D59BCF555DF}" type="presParOf" srcId="{85F25B82-FD4A-4648-BE21-40CDD9CB839C}" destId="{2FA263E4-007F-4258-B25E-AF03DE50F192}" srcOrd="4" destOrd="0" presId="urn:microsoft.com/office/officeart/2008/layout/HorizontalMultiLevelHierarchy"/>
    <dgm:cxn modelId="{AE64E29A-0C98-4E78-8B3A-EB01495F8B61}" type="presParOf" srcId="{2FA263E4-007F-4258-B25E-AF03DE50F192}" destId="{559023D4-D64F-4038-A86A-14502B1DA601}" srcOrd="0" destOrd="0" presId="urn:microsoft.com/office/officeart/2008/layout/HorizontalMultiLevelHierarchy"/>
    <dgm:cxn modelId="{90C53A61-6B79-429F-9445-DCF4A7A862BE}" type="presParOf" srcId="{85F25B82-FD4A-4648-BE21-40CDD9CB839C}" destId="{22C8DED8-06E5-4786-8B74-B022C6B518EA}" srcOrd="5" destOrd="0" presId="urn:microsoft.com/office/officeart/2008/layout/HorizontalMultiLevelHierarchy"/>
    <dgm:cxn modelId="{6750094A-CC4E-4D5B-802E-F43D69ABD213}" type="presParOf" srcId="{22C8DED8-06E5-4786-8B74-B022C6B518EA}" destId="{2D84E3F3-0800-48EB-A49F-69AE4843B7C4}" srcOrd="0" destOrd="0" presId="urn:microsoft.com/office/officeart/2008/layout/HorizontalMultiLevelHierarchy"/>
    <dgm:cxn modelId="{A7041C0B-A2C1-4C90-8EC8-FD818B86F108}" type="presParOf" srcId="{22C8DED8-06E5-4786-8B74-B022C6B518EA}" destId="{93F8E8A5-387E-440A-8449-B8EB3EADDF39}" srcOrd="1" destOrd="0" presId="urn:microsoft.com/office/officeart/2008/layout/HorizontalMultiLevelHierarchy"/>
    <dgm:cxn modelId="{F95CD39C-C480-4261-8F30-B689C81AB817}" type="presParOf" srcId="{85F25B82-FD4A-4648-BE21-40CDD9CB839C}" destId="{074A6902-98B0-44C8-9DF3-1A5D31ACE6F8}" srcOrd="6" destOrd="0" presId="urn:microsoft.com/office/officeart/2008/layout/HorizontalMultiLevelHierarchy"/>
    <dgm:cxn modelId="{9D27C19C-996B-4627-9945-B5A7EF309A88}" type="presParOf" srcId="{074A6902-98B0-44C8-9DF3-1A5D31ACE6F8}" destId="{5AF4CF28-38D2-4D0A-9DA1-5F6229657728}" srcOrd="0" destOrd="0" presId="urn:microsoft.com/office/officeart/2008/layout/HorizontalMultiLevelHierarchy"/>
    <dgm:cxn modelId="{B336208D-B7CD-4850-A1DB-2259A39BD936}" type="presParOf" srcId="{85F25B82-FD4A-4648-BE21-40CDD9CB839C}" destId="{36B2A2C4-8F63-43EE-9A49-220622D4C0ED}" srcOrd="7" destOrd="0" presId="urn:microsoft.com/office/officeart/2008/layout/HorizontalMultiLevelHierarchy"/>
    <dgm:cxn modelId="{071C6CE9-FBEF-467B-9830-3C08CC6F5F16}" type="presParOf" srcId="{36B2A2C4-8F63-43EE-9A49-220622D4C0ED}" destId="{096BF114-073F-45A8-9812-B2BA99FB4912}" srcOrd="0" destOrd="0" presId="urn:microsoft.com/office/officeart/2008/layout/HorizontalMultiLevelHierarchy"/>
    <dgm:cxn modelId="{C86D6343-A801-4B08-99DB-0239D20473D8}" type="presParOf" srcId="{36B2A2C4-8F63-43EE-9A49-220622D4C0ED}" destId="{315C194B-4788-46CF-8C12-392BB858A97D}" srcOrd="1" destOrd="0" presId="urn:microsoft.com/office/officeart/2008/layout/HorizontalMultiLevelHierarchy"/>
    <dgm:cxn modelId="{60F66679-6ACA-4FA6-9DE8-2506A11C286F}" type="presParOf" srcId="{C18CF34B-14FB-4C6C-8DA5-6BC6B08CB4ED}" destId="{2845FCA5-36E9-490F-93DB-180A2B95DE1F}" srcOrd="6" destOrd="0" presId="urn:microsoft.com/office/officeart/2008/layout/HorizontalMultiLevelHierarchy"/>
    <dgm:cxn modelId="{1FF5E18C-0C6B-4DBC-8994-744986DACE87}" type="presParOf" srcId="{2845FCA5-36E9-490F-93DB-180A2B95DE1F}" destId="{C15620CB-2906-4767-A3F5-69E0E66CBD21}" srcOrd="0" destOrd="0" presId="urn:microsoft.com/office/officeart/2008/layout/HorizontalMultiLevelHierarchy"/>
    <dgm:cxn modelId="{57FE420D-1D06-4A67-A987-C0098570AF83}" type="presParOf" srcId="{C18CF34B-14FB-4C6C-8DA5-6BC6B08CB4ED}" destId="{26C1C6E8-4F23-496E-964C-6936BC75DA94}" srcOrd="7" destOrd="0" presId="urn:microsoft.com/office/officeart/2008/layout/HorizontalMultiLevelHierarchy"/>
    <dgm:cxn modelId="{F4B60264-70FB-4651-8A96-C28E74E1BE99}" type="presParOf" srcId="{26C1C6E8-4F23-496E-964C-6936BC75DA94}" destId="{2D142713-19D1-495F-8D03-1B09BF50A921}" srcOrd="0" destOrd="0" presId="urn:microsoft.com/office/officeart/2008/layout/HorizontalMultiLevelHierarchy"/>
    <dgm:cxn modelId="{292A481F-BA39-4DA9-8118-D8D18E24F3F5}" type="presParOf" srcId="{26C1C6E8-4F23-496E-964C-6936BC75DA94}" destId="{4B10C7BA-AB40-426E-AE67-A0F9EE2E4AB5}" srcOrd="1" destOrd="0" presId="urn:microsoft.com/office/officeart/2008/layout/HorizontalMultiLevelHierarchy"/>
    <dgm:cxn modelId="{C47B3ED5-42BC-4120-99F7-A7EF81F9E4F9}" type="presParOf" srcId="{4B10C7BA-AB40-426E-AE67-A0F9EE2E4AB5}" destId="{53A9C380-25B5-4596-961E-8A3698E994D2}" srcOrd="0" destOrd="0" presId="urn:microsoft.com/office/officeart/2008/layout/HorizontalMultiLevelHierarchy"/>
    <dgm:cxn modelId="{E0EECB36-3014-4865-A0CD-F256683F0803}" type="presParOf" srcId="{53A9C380-25B5-4596-961E-8A3698E994D2}" destId="{B5CAC6EF-F5E9-4EDC-914A-5C54425B0606}" srcOrd="0" destOrd="0" presId="urn:microsoft.com/office/officeart/2008/layout/HorizontalMultiLevelHierarchy"/>
    <dgm:cxn modelId="{E962AD8F-A09B-4B2F-8379-8B9E1A9F272A}" type="presParOf" srcId="{4B10C7BA-AB40-426E-AE67-A0F9EE2E4AB5}" destId="{85D468E0-45E8-4B03-A7E5-131180AA0BE2}" srcOrd="1" destOrd="0" presId="urn:microsoft.com/office/officeart/2008/layout/HorizontalMultiLevelHierarchy"/>
    <dgm:cxn modelId="{8F2A51F8-EBCA-4E3C-8E40-2AA81A38C270}" type="presParOf" srcId="{85D468E0-45E8-4B03-A7E5-131180AA0BE2}" destId="{E3CA711D-2862-4BE3-9B93-B76F0481C97F}" srcOrd="0" destOrd="0" presId="urn:microsoft.com/office/officeart/2008/layout/HorizontalMultiLevelHierarchy"/>
    <dgm:cxn modelId="{40248D24-D496-42E1-9282-FA7F1D1B06CD}" type="presParOf" srcId="{85D468E0-45E8-4B03-A7E5-131180AA0BE2}" destId="{45C6D12E-9EDB-446A-A811-565ECC9E27D7}" srcOrd="1" destOrd="0" presId="urn:microsoft.com/office/officeart/2008/layout/HorizontalMultiLevelHierarchy"/>
    <dgm:cxn modelId="{934AA293-D32B-4A77-8592-36A1A98F44C3}" type="presParOf" srcId="{4B10C7BA-AB40-426E-AE67-A0F9EE2E4AB5}" destId="{BB07963E-9767-4C38-BFD8-3A0248D600A8}" srcOrd="2" destOrd="0" presId="urn:microsoft.com/office/officeart/2008/layout/HorizontalMultiLevelHierarchy"/>
    <dgm:cxn modelId="{61703754-472F-410E-8D36-14F2D536DC78}" type="presParOf" srcId="{BB07963E-9767-4C38-BFD8-3A0248D600A8}" destId="{802FFBE9-753C-4058-8BDD-26D85ACD2585}" srcOrd="0" destOrd="0" presId="urn:microsoft.com/office/officeart/2008/layout/HorizontalMultiLevelHierarchy"/>
    <dgm:cxn modelId="{EA9A9FAB-09BB-4110-80E9-EB2563CA6A67}" type="presParOf" srcId="{4B10C7BA-AB40-426E-AE67-A0F9EE2E4AB5}" destId="{68CF3988-2FE2-465C-AF3C-9ABEAF834221}" srcOrd="3" destOrd="0" presId="urn:microsoft.com/office/officeart/2008/layout/HorizontalMultiLevelHierarchy"/>
    <dgm:cxn modelId="{F235E58F-1919-4BC4-AF7E-E0C2B4A4BC57}" type="presParOf" srcId="{68CF3988-2FE2-465C-AF3C-9ABEAF834221}" destId="{495F9C06-9124-4988-A8FE-5B5704CC3C41}" srcOrd="0" destOrd="0" presId="urn:microsoft.com/office/officeart/2008/layout/HorizontalMultiLevelHierarchy"/>
    <dgm:cxn modelId="{7098C69D-4F2F-435A-BDF0-0DB7422F5F7D}" type="presParOf" srcId="{68CF3988-2FE2-465C-AF3C-9ABEAF834221}" destId="{FF11EF47-E4B6-4EA1-A163-04DA2B600321}" srcOrd="1" destOrd="0" presId="urn:microsoft.com/office/officeart/2008/layout/HorizontalMultiLevelHierarchy"/>
    <dgm:cxn modelId="{95E29ED0-16CF-4774-81E1-E7D407213072}" type="presParOf" srcId="{4B10C7BA-AB40-426E-AE67-A0F9EE2E4AB5}" destId="{3BDDE32B-351F-4E83-AD75-D6DF41485710}" srcOrd="4" destOrd="0" presId="urn:microsoft.com/office/officeart/2008/layout/HorizontalMultiLevelHierarchy"/>
    <dgm:cxn modelId="{490E3A2F-91EF-49ED-A768-FFC855911BE5}" type="presParOf" srcId="{3BDDE32B-351F-4E83-AD75-D6DF41485710}" destId="{B3D99E4A-392A-414D-A6CD-9204BA95CAFA}" srcOrd="0" destOrd="0" presId="urn:microsoft.com/office/officeart/2008/layout/HorizontalMultiLevelHierarchy"/>
    <dgm:cxn modelId="{FBCFEE09-88AC-42AC-B374-65C0D85EFAD9}" type="presParOf" srcId="{4B10C7BA-AB40-426E-AE67-A0F9EE2E4AB5}" destId="{9F864C0C-7E81-48BF-ADDF-F3107978AE53}" srcOrd="5" destOrd="0" presId="urn:microsoft.com/office/officeart/2008/layout/HorizontalMultiLevelHierarchy"/>
    <dgm:cxn modelId="{D5B7F01B-9264-4938-A526-550A3A5226A0}" type="presParOf" srcId="{9F864C0C-7E81-48BF-ADDF-F3107978AE53}" destId="{7E60C1AA-8781-49DC-A3A7-67D363B65784}" srcOrd="0" destOrd="0" presId="urn:microsoft.com/office/officeart/2008/layout/HorizontalMultiLevelHierarchy"/>
    <dgm:cxn modelId="{64F3B9E7-F78B-462F-8790-F263ECC92277}" type="presParOf" srcId="{9F864C0C-7E81-48BF-ADDF-F3107978AE53}" destId="{B14FD989-C672-4661-9262-113A2B57123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9F2A9A-4AE2-47E0-A4C8-8C392AD9B8E3}"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zh-CN" altLang="en-US"/>
        </a:p>
      </dgm:t>
    </dgm:pt>
    <dgm:pt modelId="{0C37A894-E0A7-4CE7-8869-843D851B5B49}">
      <dgm:prSet phldrT="[文本]" custT="1"/>
      <dgm:spPr/>
      <dgm:t>
        <a:bodyPr/>
        <a:lstStyle/>
        <a:p>
          <a:r>
            <a:rPr lang="en-US" altLang="zh-CN" sz="3600" dirty="0">
              <a:solidFill>
                <a:schemeClr val="tx1"/>
              </a:solidFill>
            </a:rPr>
            <a:t>SM</a:t>
          </a:r>
          <a:r>
            <a:rPr lang="zh-CN" altLang="en-US" sz="3600" dirty="0">
              <a:solidFill>
                <a:schemeClr val="tx1"/>
              </a:solidFill>
            </a:rPr>
            <a:t>的特征</a:t>
          </a:r>
        </a:p>
      </dgm:t>
    </dgm:pt>
    <dgm:pt modelId="{41176782-B704-4E26-B9EC-8525753AA1DA}" type="parTrans" cxnId="{AEE74670-E7B8-4462-91B7-CA1396F9DA8A}">
      <dgm:prSet/>
      <dgm:spPr/>
      <dgm:t>
        <a:bodyPr/>
        <a:lstStyle/>
        <a:p>
          <a:endParaRPr lang="zh-CN" altLang="en-US" sz="4400">
            <a:solidFill>
              <a:schemeClr val="tx1"/>
            </a:solidFill>
          </a:endParaRPr>
        </a:p>
      </dgm:t>
    </dgm:pt>
    <dgm:pt modelId="{2D8368DF-FAE9-48E6-AC59-562663D517E6}" type="sibTrans" cxnId="{AEE74670-E7B8-4462-91B7-CA1396F9DA8A}">
      <dgm:prSet/>
      <dgm:spPr/>
      <dgm:t>
        <a:bodyPr/>
        <a:lstStyle/>
        <a:p>
          <a:endParaRPr lang="zh-CN" altLang="en-US" sz="4400">
            <a:solidFill>
              <a:schemeClr val="tx1"/>
            </a:solidFill>
          </a:endParaRPr>
        </a:p>
      </dgm:t>
    </dgm:pt>
    <dgm:pt modelId="{E3784B96-6294-41DD-BD2A-8A2FA58A39C2}">
      <dgm:prSet phldrT="[文本]" custT="1"/>
      <dgm:spPr/>
      <dgm:t>
        <a:bodyPr/>
        <a:lstStyle/>
        <a:p>
          <a:r>
            <a:rPr lang="zh-CN" altLang="en-US" sz="2800" dirty="0">
              <a:solidFill>
                <a:schemeClr val="tx1"/>
              </a:solidFill>
            </a:rPr>
            <a:t>见多识广</a:t>
          </a:r>
        </a:p>
      </dgm:t>
    </dgm:pt>
    <dgm:pt modelId="{D4526302-E6BC-4298-A6B1-B57FB33E1923}" type="parTrans" cxnId="{DD4A6955-0BB6-4574-8EB5-7BE647AB7295}">
      <dgm:prSet custT="1"/>
      <dgm:spPr/>
      <dgm:t>
        <a:bodyPr/>
        <a:lstStyle/>
        <a:p>
          <a:endParaRPr lang="zh-CN" altLang="en-US" sz="1800">
            <a:solidFill>
              <a:schemeClr val="tx1"/>
            </a:solidFill>
          </a:endParaRPr>
        </a:p>
      </dgm:t>
    </dgm:pt>
    <dgm:pt modelId="{2E891E83-22B8-44F0-B098-843475CB013D}" type="sibTrans" cxnId="{DD4A6955-0BB6-4574-8EB5-7BE647AB7295}">
      <dgm:prSet/>
      <dgm:spPr/>
      <dgm:t>
        <a:bodyPr/>
        <a:lstStyle/>
        <a:p>
          <a:endParaRPr lang="zh-CN" altLang="en-US" sz="4400">
            <a:solidFill>
              <a:schemeClr val="tx1"/>
            </a:solidFill>
          </a:endParaRPr>
        </a:p>
      </dgm:t>
    </dgm:pt>
    <dgm:pt modelId="{70E6220A-CDCB-49E5-8A7F-3566626209FA}">
      <dgm:prSet phldrT="[文本]" custT="1"/>
      <dgm:spPr/>
      <dgm:t>
        <a:bodyPr/>
        <a:lstStyle/>
        <a:p>
          <a:r>
            <a:rPr lang="zh-CN" altLang="en-US" sz="2800" dirty="0">
              <a:solidFill>
                <a:schemeClr val="tx1"/>
              </a:solidFill>
            </a:rPr>
            <a:t>善于提问</a:t>
          </a:r>
        </a:p>
      </dgm:t>
    </dgm:pt>
    <dgm:pt modelId="{C4585A99-30AF-4F98-816A-D124533F28C7}" type="parTrans" cxnId="{576588F1-6546-4956-871E-15CC7175B25C}">
      <dgm:prSet custT="1"/>
      <dgm:spPr/>
      <dgm:t>
        <a:bodyPr/>
        <a:lstStyle/>
        <a:p>
          <a:endParaRPr lang="zh-CN" altLang="en-US" sz="1100">
            <a:solidFill>
              <a:schemeClr val="tx1"/>
            </a:solidFill>
          </a:endParaRPr>
        </a:p>
      </dgm:t>
    </dgm:pt>
    <dgm:pt modelId="{27B0EF85-7E54-4BF9-B00F-1FD4AD4ADABB}" type="sibTrans" cxnId="{576588F1-6546-4956-871E-15CC7175B25C}">
      <dgm:prSet/>
      <dgm:spPr/>
      <dgm:t>
        <a:bodyPr/>
        <a:lstStyle/>
        <a:p>
          <a:endParaRPr lang="zh-CN" altLang="en-US" sz="4400">
            <a:solidFill>
              <a:schemeClr val="tx1"/>
            </a:solidFill>
          </a:endParaRPr>
        </a:p>
      </dgm:t>
    </dgm:pt>
    <dgm:pt modelId="{8409A150-B9AB-47D6-B994-B373536DA78F}">
      <dgm:prSet phldrT="[文本]" custT="1"/>
      <dgm:spPr/>
      <dgm:t>
        <a:bodyPr/>
        <a:lstStyle/>
        <a:p>
          <a:r>
            <a:rPr lang="zh-CN" altLang="en-US" sz="2800" dirty="0">
              <a:solidFill>
                <a:schemeClr val="tx1"/>
              </a:solidFill>
            </a:rPr>
            <a:t>有耐心</a:t>
          </a:r>
        </a:p>
      </dgm:t>
    </dgm:pt>
    <dgm:pt modelId="{F2048E5A-AE26-40C2-8F4C-EC82523A3D9E}" type="parTrans" cxnId="{E662DBCB-1E74-46CD-B29B-898AF3CE83C3}">
      <dgm:prSet custT="1"/>
      <dgm:spPr/>
      <dgm:t>
        <a:bodyPr/>
        <a:lstStyle/>
        <a:p>
          <a:endParaRPr lang="zh-CN" altLang="en-US" sz="1100">
            <a:solidFill>
              <a:schemeClr val="tx1"/>
            </a:solidFill>
          </a:endParaRPr>
        </a:p>
      </dgm:t>
    </dgm:pt>
    <dgm:pt modelId="{160803F7-F810-4C6D-94D0-B8755D07FE5D}" type="sibTrans" cxnId="{E662DBCB-1E74-46CD-B29B-898AF3CE83C3}">
      <dgm:prSet/>
      <dgm:spPr/>
      <dgm:t>
        <a:bodyPr/>
        <a:lstStyle/>
        <a:p>
          <a:endParaRPr lang="zh-CN" altLang="en-US" sz="4400">
            <a:solidFill>
              <a:schemeClr val="tx1"/>
            </a:solidFill>
          </a:endParaRPr>
        </a:p>
      </dgm:t>
    </dgm:pt>
    <dgm:pt modelId="{C61336F2-EC47-428D-AAF5-696326F81D56}">
      <dgm:prSet custT="1"/>
      <dgm:spPr/>
      <dgm:t>
        <a:bodyPr/>
        <a:lstStyle/>
        <a:p>
          <a:r>
            <a:rPr lang="zh-CN" altLang="en-US" sz="2800" dirty="0">
              <a:solidFill>
                <a:schemeClr val="tx1"/>
              </a:solidFill>
            </a:rPr>
            <a:t>有协作精神</a:t>
          </a:r>
        </a:p>
      </dgm:t>
    </dgm:pt>
    <dgm:pt modelId="{04558048-FA2D-4108-A7A6-08BED96FEDA1}" type="parTrans" cxnId="{BEBA3D68-F356-4C7C-B721-DEF579FFE7A6}">
      <dgm:prSet custT="1"/>
      <dgm:spPr/>
      <dgm:t>
        <a:bodyPr/>
        <a:lstStyle/>
        <a:p>
          <a:endParaRPr lang="zh-CN" altLang="en-US" sz="1800">
            <a:solidFill>
              <a:schemeClr val="tx1"/>
            </a:solidFill>
          </a:endParaRPr>
        </a:p>
      </dgm:t>
    </dgm:pt>
    <dgm:pt modelId="{8B6F05A9-1389-4178-A06F-1FB57DBA82CE}" type="sibTrans" cxnId="{BEBA3D68-F356-4C7C-B721-DEF579FFE7A6}">
      <dgm:prSet/>
      <dgm:spPr/>
      <dgm:t>
        <a:bodyPr/>
        <a:lstStyle/>
        <a:p>
          <a:endParaRPr lang="zh-CN" altLang="en-US" sz="4400">
            <a:solidFill>
              <a:schemeClr val="tx1"/>
            </a:solidFill>
          </a:endParaRPr>
        </a:p>
      </dgm:t>
    </dgm:pt>
    <dgm:pt modelId="{1A91EC74-634A-424B-A893-A653DC9BE543}">
      <dgm:prSet custT="1"/>
      <dgm:spPr/>
      <dgm:t>
        <a:bodyPr/>
        <a:lstStyle/>
        <a:p>
          <a:r>
            <a:rPr lang="zh-CN" altLang="en-US" sz="2800" dirty="0">
              <a:solidFill>
                <a:schemeClr val="tx1"/>
              </a:solidFill>
            </a:rPr>
            <a:t>保护团队</a:t>
          </a:r>
        </a:p>
      </dgm:t>
    </dgm:pt>
    <dgm:pt modelId="{9B66D854-F7C4-4691-AE18-730DFD9A1E95}" type="parTrans" cxnId="{234881CA-3D88-490D-ACFA-9C7E585D0D38}">
      <dgm:prSet custT="1"/>
      <dgm:spPr/>
      <dgm:t>
        <a:bodyPr/>
        <a:lstStyle/>
        <a:p>
          <a:endParaRPr lang="zh-CN" altLang="en-US" sz="800"/>
        </a:p>
      </dgm:t>
    </dgm:pt>
    <dgm:pt modelId="{42EB19DC-55C3-4CBE-AD57-2231198CCE63}" type="sibTrans" cxnId="{234881CA-3D88-490D-ACFA-9C7E585D0D38}">
      <dgm:prSet/>
      <dgm:spPr/>
      <dgm:t>
        <a:bodyPr/>
        <a:lstStyle/>
        <a:p>
          <a:endParaRPr lang="zh-CN" altLang="en-US" sz="2400"/>
        </a:p>
      </dgm:t>
    </dgm:pt>
    <dgm:pt modelId="{AA5B1105-AD96-4872-B482-C8A0C809A0EF}">
      <dgm:prSet custT="1"/>
      <dgm:spPr/>
      <dgm:t>
        <a:bodyPr/>
        <a:lstStyle/>
        <a:p>
          <a:r>
            <a:rPr lang="zh-CN" altLang="en-US" sz="2800" dirty="0">
              <a:solidFill>
                <a:schemeClr val="tx1"/>
              </a:solidFill>
            </a:rPr>
            <a:t>公开透明</a:t>
          </a:r>
        </a:p>
      </dgm:t>
    </dgm:pt>
    <dgm:pt modelId="{C00FECC2-9846-4279-B4C5-9C9F9F8A0429}" type="parTrans" cxnId="{0646D7C0-F4A3-4339-AAD7-FD6F761770AB}">
      <dgm:prSet custT="1"/>
      <dgm:spPr/>
      <dgm:t>
        <a:bodyPr/>
        <a:lstStyle/>
        <a:p>
          <a:endParaRPr lang="zh-CN" altLang="en-US" sz="1100"/>
        </a:p>
      </dgm:t>
    </dgm:pt>
    <dgm:pt modelId="{313F3567-8993-455C-A315-97E6F9CCB5C2}" type="sibTrans" cxnId="{0646D7C0-F4A3-4339-AAD7-FD6F761770AB}">
      <dgm:prSet/>
      <dgm:spPr/>
      <dgm:t>
        <a:bodyPr/>
        <a:lstStyle/>
        <a:p>
          <a:endParaRPr lang="zh-CN" altLang="en-US" sz="2400"/>
        </a:p>
      </dgm:t>
    </dgm:pt>
    <dgm:pt modelId="{D8054144-DDBE-44ED-9344-4A4A2D53F618}" type="pres">
      <dgm:prSet presAssocID="{F79F2A9A-4AE2-47E0-A4C8-8C392AD9B8E3}" presName="Name0" presStyleCnt="0">
        <dgm:presLayoutVars>
          <dgm:chPref val="1"/>
          <dgm:dir/>
          <dgm:animOne val="branch"/>
          <dgm:animLvl val="lvl"/>
          <dgm:resizeHandles val="exact"/>
        </dgm:presLayoutVars>
      </dgm:prSet>
      <dgm:spPr/>
    </dgm:pt>
    <dgm:pt modelId="{4F1D48C3-335A-4D26-8D25-7D7831EBC720}" type="pres">
      <dgm:prSet presAssocID="{0C37A894-E0A7-4CE7-8869-843D851B5B49}" presName="root1" presStyleCnt="0"/>
      <dgm:spPr/>
    </dgm:pt>
    <dgm:pt modelId="{68847305-466E-43D7-AF05-4CCEF91F74E2}" type="pres">
      <dgm:prSet presAssocID="{0C37A894-E0A7-4CE7-8869-843D851B5B49}" presName="LevelOneTextNode" presStyleLbl="node0" presStyleIdx="0" presStyleCnt="1">
        <dgm:presLayoutVars>
          <dgm:chPref val="3"/>
        </dgm:presLayoutVars>
      </dgm:prSet>
      <dgm:spPr/>
    </dgm:pt>
    <dgm:pt modelId="{C18CF34B-14FB-4C6C-8DA5-6BC6B08CB4ED}" type="pres">
      <dgm:prSet presAssocID="{0C37A894-E0A7-4CE7-8869-843D851B5B49}" presName="level2hierChild" presStyleCnt="0"/>
      <dgm:spPr/>
    </dgm:pt>
    <dgm:pt modelId="{17FDC2E8-FF21-4B96-9922-D20B76A647CE}" type="pres">
      <dgm:prSet presAssocID="{D4526302-E6BC-4298-A6B1-B57FB33E1923}" presName="conn2-1" presStyleLbl="parChTrans1D2" presStyleIdx="0" presStyleCnt="6"/>
      <dgm:spPr/>
    </dgm:pt>
    <dgm:pt modelId="{0643CB8B-4DCB-4674-A563-365AE15A3FCE}" type="pres">
      <dgm:prSet presAssocID="{D4526302-E6BC-4298-A6B1-B57FB33E1923}" presName="connTx" presStyleLbl="parChTrans1D2" presStyleIdx="0" presStyleCnt="6"/>
      <dgm:spPr/>
    </dgm:pt>
    <dgm:pt modelId="{5D884548-A043-456B-B3FD-FD5CF64ADB36}" type="pres">
      <dgm:prSet presAssocID="{E3784B96-6294-41DD-BD2A-8A2FA58A39C2}" presName="root2" presStyleCnt="0"/>
      <dgm:spPr/>
    </dgm:pt>
    <dgm:pt modelId="{718F9F7E-ABF3-4FF6-827C-5152154B5A0C}" type="pres">
      <dgm:prSet presAssocID="{E3784B96-6294-41DD-BD2A-8A2FA58A39C2}" presName="LevelTwoTextNode" presStyleLbl="node2" presStyleIdx="0" presStyleCnt="6">
        <dgm:presLayoutVars>
          <dgm:chPref val="3"/>
        </dgm:presLayoutVars>
      </dgm:prSet>
      <dgm:spPr/>
    </dgm:pt>
    <dgm:pt modelId="{E855A1BD-9BAF-4CEE-9AA4-CA919F8B1803}" type="pres">
      <dgm:prSet presAssocID="{E3784B96-6294-41DD-BD2A-8A2FA58A39C2}" presName="level3hierChild" presStyleCnt="0"/>
      <dgm:spPr/>
    </dgm:pt>
    <dgm:pt modelId="{32D7B66F-2928-418A-BAAF-DA3CAD31E131}" type="pres">
      <dgm:prSet presAssocID="{C4585A99-30AF-4F98-816A-D124533F28C7}" presName="conn2-1" presStyleLbl="parChTrans1D2" presStyleIdx="1" presStyleCnt="6"/>
      <dgm:spPr/>
    </dgm:pt>
    <dgm:pt modelId="{448041AD-913D-44A6-A9D5-8AC64FB85D4E}" type="pres">
      <dgm:prSet presAssocID="{C4585A99-30AF-4F98-816A-D124533F28C7}" presName="connTx" presStyleLbl="parChTrans1D2" presStyleIdx="1" presStyleCnt="6"/>
      <dgm:spPr/>
    </dgm:pt>
    <dgm:pt modelId="{29FEEEEA-939B-4B25-950E-C4C25FDFE45F}" type="pres">
      <dgm:prSet presAssocID="{70E6220A-CDCB-49E5-8A7F-3566626209FA}" presName="root2" presStyleCnt="0"/>
      <dgm:spPr/>
    </dgm:pt>
    <dgm:pt modelId="{28D9BAE8-72A7-468A-97EA-690E5FC8D96B}" type="pres">
      <dgm:prSet presAssocID="{70E6220A-CDCB-49E5-8A7F-3566626209FA}" presName="LevelTwoTextNode" presStyleLbl="node2" presStyleIdx="1" presStyleCnt="6" custScaleX="100349">
        <dgm:presLayoutVars>
          <dgm:chPref val="3"/>
        </dgm:presLayoutVars>
      </dgm:prSet>
      <dgm:spPr/>
    </dgm:pt>
    <dgm:pt modelId="{5800538F-7A68-4052-8F67-B43A7BA577C0}" type="pres">
      <dgm:prSet presAssocID="{70E6220A-CDCB-49E5-8A7F-3566626209FA}" presName="level3hierChild" presStyleCnt="0"/>
      <dgm:spPr/>
    </dgm:pt>
    <dgm:pt modelId="{610764CD-F35A-4B3F-BD9D-BD5BD483FCCE}" type="pres">
      <dgm:prSet presAssocID="{F2048E5A-AE26-40C2-8F4C-EC82523A3D9E}" presName="conn2-1" presStyleLbl="parChTrans1D2" presStyleIdx="2" presStyleCnt="6"/>
      <dgm:spPr/>
    </dgm:pt>
    <dgm:pt modelId="{7EB439CD-AB19-40D7-B0BE-1D2BD9F6F6F8}" type="pres">
      <dgm:prSet presAssocID="{F2048E5A-AE26-40C2-8F4C-EC82523A3D9E}" presName="connTx" presStyleLbl="parChTrans1D2" presStyleIdx="2" presStyleCnt="6"/>
      <dgm:spPr/>
    </dgm:pt>
    <dgm:pt modelId="{25976005-68FD-4D4E-BC92-8B8BC302D154}" type="pres">
      <dgm:prSet presAssocID="{8409A150-B9AB-47D6-B994-B373536DA78F}" presName="root2" presStyleCnt="0"/>
      <dgm:spPr/>
    </dgm:pt>
    <dgm:pt modelId="{E214572A-AC52-4E4C-B37C-B2F1A546F0BF}" type="pres">
      <dgm:prSet presAssocID="{8409A150-B9AB-47D6-B994-B373536DA78F}" presName="LevelTwoTextNode" presStyleLbl="node2" presStyleIdx="2" presStyleCnt="6">
        <dgm:presLayoutVars>
          <dgm:chPref val="3"/>
        </dgm:presLayoutVars>
      </dgm:prSet>
      <dgm:spPr/>
    </dgm:pt>
    <dgm:pt modelId="{85F25B82-FD4A-4648-BE21-40CDD9CB839C}" type="pres">
      <dgm:prSet presAssocID="{8409A150-B9AB-47D6-B994-B373536DA78F}" presName="level3hierChild" presStyleCnt="0"/>
      <dgm:spPr/>
    </dgm:pt>
    <dgm:pt modelId="{2845FCA5-36E9-490F-93DB-180A2B95DE1F}" type="pres">
      <dgm:prSet presAssocID="{04558048-FA2D-4108-A7A6-08BED96FEDA1}" presName="conn2-1" presStyleLbl="parChTrans1D2" presStyleIdx="3" presStyleCnt="6"/>
      <dgm:spPr/>
    </dgm:pt>
    <dgm:pt modelId="{C15620CB-2906-4767-A3F5-69E0E66CBD21}" type="pres">
      <dgm:prSet presAssocID="{04558048-FA2D-4108-A7A6-08BED96FEDA1}" presName="connTx" presStyleLbl="parChTrans1D2" presStyleIdx="3" presStyleCnt="6"/>
      <dgm:spPr/>
    </dgm:pt>
    <dgm:pt modelId="{26C1C6E8-4F23-496E-964C-6936BC75DA94}" type="pres">
      <dgm:prSet presAssocID="{C61336F2-EC47-428D-AAF5-696326F81D56}" presName="root2" presStyleCnt="0"/>
      <dgm:spPr/>
    </dgm:pt>
    <dgm:pt modelId="{2D142713-19D1-495F-8D03-1B09BF50A921}" type="pres">
      <dgm:prSet presAssocID="{C61336F2-EC47-428D-AAF5-696326F81D56}" presName="LevelTwoTextNode" presStyleLbl="node2" presStyleIdx="3" presStyleCnt="6" custScaleX="99034">
        <dgm:presLayoutVars>
          <dgm:chPref val="3"/>
        </dgm:presLayoutVars>
      </dgm:prSet>
      <dgm:spPr/>
    </dgm:pt>
    <dgm:pt modelId="{4B10C7BA-AB40-426E-AE67-A0F9EE2E4AB5}" type="pres">
      <dgm:prSet presAssocID="{C61336F2-EC47-428D-AAF5-696326F81D56}" presName="level3hierChild" presStyleCnt="0"/>
      <dgm:spPr/>
    </dgm:pt>
    <dgm:pt modelId="{4A49228D-2617-45ED-995D-FB045BD8C36B}" type="pres">
      <dgm:prSet presAssocID="{9B66D854-F7C4-4691-AE18-730DFD9A1E95}" presName="conn2-1" presStyleLbl="parChTrans1D2" presStyleIdx="4" presStyleCnt="6"/>
      <dgm:spPr/>
    </dgm:pt>
    <dgm:pt modelId="{03008C4E-A2AE-42D3-8EB1-9856C60291CD}" type="pres">
      <dgm:prSet presAssocID="{9B66D854-F7C4-4691-AE18-730DFD9A1E95}" presName="connTx" presStyleLbl="parChTrans1D2" presStyleIdx="4" presStyleCnt="6"/>
      <dgm:spPr/>
    </dgm:pt>
    <dgm:pt modelId="{D56C1D5C-ECCB-4604-8978-0CF9AA79EA3E}" type="pres">
      <dgm:prSet presAssocID="{1A91EC74-634A-424B-A893-A653DC9BE543}" presName="root2" presStyleCnt="0"/>
      <dgm:spPr/>
    </dgm:pt>
    <dgm:pt modelId="{CC407389-07C2-46E6-8B0D-73555082D9DC}" type="pres">
      <dgm:prSet presAssocID="{1A91EC74-634A-424B-A893-A653DC9BE543}" presName="LevelTwoTextNode" presStyleLbl="node2" presStyleIdx="4" presStyleCnt="6">
        <dgm:presLayoutVars>
          <dgm:chPref val="3"/>
        </dgm:presLayoutVars>
      </dgm:prSet>
      <dgm:spPr/>
    </dgm:pt>
    <dgm:pt modelId="{37FD6015-B1FD-4286-84FC-848B7063CFEB}" type="pres">
      <dgm:prSet presAssocID="{1A91EC74-634A-424B-A893-A653DC9BE543}" presName="level3hierChild" presStyleCnt="0"/>
      <dgm:spPr/>
    </dgm:pt>
    <dgm:pt modelId="{8A8FF4A0-E748-429E-8346-D33DDF30667A}" type="pres">
      <dgm:prSet presAssocID="{C00FECC2-9846-4279-B4C5-9C9F9F8A0429}" presName="conn2-1" presStyleLbl="parChTrans1D2" presStyleIdx="5" presStyleCnt="6"/>
      <dgm:spPr/>
    </dgm:pt>
    <dgm:pt modelId="{92721A6C-04E1-4956-B6F0-D9CC709FF472}" type="pres">
      <dgm:prSet presAssocID="{C00FECC2-9846-4279-B4C5-9C9F9F8A0429}" presName="connTx" presStyleLbl="parChTrans1D2" presStyleIdx="5" presStyleCnt="6"/>
      <dgm:spPr/>
    </dgm:pt>
    <dgm:pt modelId="{A421A094-FC11-4FBE-95AA-47C768047087}" type="pres">
      <dgm:prSet presAssocID="{AA5B1105-AD96-4872-B482-C8A0C809A0EF}" presName="root2" presStyleCnt="0"/>
      <dgm:spPr/>
    </dgm:pt>
    <dgm:pt modelId="{97BAD0A5-79EC-4312-86FA-F61D1B13E59B}" type="pres">
      <dgm:prSet presAssocID="{AA5B1105-AD96-4872-B482-C8A0C809A0EF}" presName="LevelTwoTextNode" presStyleLbl="node2" presStyleIdx="5" presStyleCnt="6">
        <dgm:presLayoutVars>
          <dgm:chPref val="3"/>
        </dgm:presLayoutVars>
      </dgm:prSet>
      <dgm:spPr/>
    </dgm:pt>
    <dgm:pt modelId="{FF9BD0B4-953C-47A9-B5D4-655CE40DE343}" type="pres">
      <dgm:prSet presAssocID="{AA5B1105-AD96-4872-B482-C8A0C809A0EF}" presName="level3hierChild" presStyleCnt="0"/>
      <dgm:spPr/>
    </dgm:pt>
  </dgm:ptLst>
  <dgm:cxnLst>
    <dgm:cxn modelId="{15AAAA7A-0F84-46B6-B3A0-375DD3BA9FA3}" type="presOf" srcId="{D4526302-E6BC-4298-A6B1-B57FB33E1923}" destId="{17FDC2E8-FF21-4B96-9922-D20B76A647CE}" srcOrd="0" destOrd="0" presId="urn:microsoft.com/office/officeart/2008/layout/HorizontalMultiLevelHierarchy"/>
    <dgm:cxn modelId="{6901A017-1969-42FD-9EC2-854B79242B9E}" type="presOf" srcId="{AA5B1105-AD96-4872-B482-C8A0C809A0EF}" destId="{97BAD0A5-79EC-4312-86FA-F61D1B13E59B}" srcOrd="0" destOrd="0" presId="urn:microsoft.com/office/officeart/2008/layout/HorizontalMultiLevelHierarchy"/>
    <dgm:cxn modelId="{23AD6357-315C-43D1-8EE2-CE6FF15609F4}" type="presOf" srcId="{0C37A894-E0A7-4CE7-8869-843D851B5B49}" destId="{68847305-466E-43D7-AF05-4CCEF91F74E2}" srcOrd="0" destOrd="0" presId="urn:microsoft.com/office/officeart/2008/layout/HorizontalMultiLevelHierarchy"/>
    <dgm:cxn modelId="{576588F1-6546-4956-871E-15CC7175B25C}" srcId="{0C37A894-E0A7-4CE7-8869-843D851B5B49}" destId="{70E6220A-CDCB-49E5-8A7F-3566626209FA}" srcOrd="1" destOrd="0" parTransId="{C4585A99-30AF-4F98-816A-D124533F28C7}" sibTransId="{27B0EF85-7E54-4BF9-B00F-1FD4AD4ADABB}"/>
    <dgm:cxn modelId="{7AF2AE83-DCF4-4BF7-ABC2-C29913E442CE}" type="presOf" srcId="{C00FECC2-9846-4279-B4C5-9C9F9F8A0429}" destId="{92721A6C-04E1-4956-B6F0-D9CC709FF472}" srcOrd="1" destOrd="0" presId="urn:microsoft.com/office/officeart/2008/layout/HorizontalMultiLevelHierarchy"/>
    <dgm:cxn modelId="{6520DF9E-5350-47CC-A093-CE77B78EDB8A}" type="presOf" srcId="{F79F2A9A-4AE2-47E0-A4C8-8C392AD9B8E3}" destId="{D8054144-DDBE-44ED-9344-4A4A2D53F618}" srcOrd="0" destOrd="0" presId="urn:microsoft.com/office/officeart/2008/layout/HorizontalMultiLevelHierarchy"/>
    <dgm:cxn modelId="{BCDCECEE-F383-461F-B5C1-410AF6D34D7A}" type="presOf" srcId="{C61336F2-EC47-428D-AAF5-696326F81D56}" destId="{2D142713-19D1-495F-8D03-1B09BF50A921}" srcOrd="0" destOrd="0" presId="urn:microsoft.com/office/officeart/2008/layout/HorizontalMultiLevelHierarchy"/>
    <dgm:cxn modelId="{66BD7093-172D-4D2E-B723-02410DD1D4DC}" type="presOf" srcId="{8409A150-B9AB-47D6-B994-B373536DA78F}" destId="{E214572A-AC52-4E4C-B37C-B2F1A546F0BF}" srcOrd="0" destOrd="0" presId="urn:microsoft.com/office/officeart/2008/layout/HorizontalMultiLevelHierarchy"/>
    <dgm:cxn modelId="{CC9BA550-0AF5-4DB8-A8B7-96CE88B6D576}" type="presOf" srcId="{04558048-FA2D-4108-A7A6-08BED96FEDA1}" destId="{C15620CB-2906-4767-A3F5-69E0E66CBD21}" srcOrd="1" destOrd="0" presId="urn:microsoft.com/office/officeart/2008/layout/HorizontalMultiLevelHierarchy"/>
    <dgm:cxn modelId="{7A97E8C1-7EEB-4A1F-ABD4-6C2A9429267E}" type="presOf" srcId="{9B66D854-F7C4-4691-AE18-730DFD9A1E95}" destId="{03008C4E-A2AE-42D3-8EB1-9856C60291CD}" srcOrd="1" destOrd="0" presId="urn:microsoft.com/office/officeart/2008/layout/HorizontalMultiLevelHierarchy"/>
    <dgm:cxn modelId="{7BD8D4E9-8D52-4524-8835-1D29F0A83F62}" type="presOf" srcId="{04558048-FA2D-4108-A7A6-08BED96FEDA1}" destId="{2845FCA5-36E9-490F-93DB-180A2B95DE1F}" srcOrd="0" destOrd="0" presId="urn:microsoft.com/office/officeart/2008/layout/HorizontalMultiLevelHierarchy"/>
    <dgm:cxn modelId="{1BF57C7E-7291-4E0C-9A80-2FDBB6DE4389}" type="presOf" srcId="{1A91EC74-634A-424B-A893-A653DC9BE543}" destId="{CC407389-07C2-46E6-8B0D-73555082D9DC}" srcOrd="0" destOrd="0" presId="urn:microsoft.com/office/officeart/2008/layout/HorizontalMultiLevelHierarchy"/>
    <dgm:cxn modelId="{BE7A5140-5E27-4EE4-8E84-197EADBC497D}" type="presOf" srcId="{9B66D854-F7C4-4691-AE18-730DFD9A1E95}" destId="{4A49228D-2617-45ED-995D-FB045BD8C36B}" srcOrd="0" destOrd="0" presId="urn:microsoft.com/office/officeart/2008/layout/HorizontalMultiLevelHierarchy"/>
    <dgm:cxn modelId="{5C6A0D41-A7FA-4812-AF51-264ECD61A18E}" type="presOf" srcId="{F2048E5A-AE26-40C2-8F4C-EC82523A3D9E}" destId="{7EB439CD-AB19-40D7-B0BE-1D2BD9F6F6F8}" srcOrd="1" destOrd="0" presId="urn:microsoft.com/office/officeart/2008/layout/HorizontalMultiLevelHierarchy"/>
    <dgm:cxn modelId="{DD4A6955-0BB6-4574-8EB5-7BE647AB7295}" srcId="{0C37A894-E0A7-4CE7-8869-843D851B5B49}" destId="{E3784B96-6294-41DD-BD2A-8A2FA58A39C2}" srcOrd="0" destOrd="0" parTransId="{D4526302-E6BC-4298-A6B1-B57FB33E1923}" sibTransId="{2E891E83-22B8-44F0-B098-843475CB013D}"/>
    <dgm:cxn modelId="{BEBA3D68-F356-4C7C-B721-DEF579FFE7A6}" srcId="{0C37A894-E0A7-4CE7-8869-843D851B5B49}" destId="{C61336F2-EC47-428D-AAF5-696326F81D56}" srcOrd="3" destOrd="0" parTransId="{04558048-FA2D-4108-A7A6-08BED96FEDA1}" sibTransId="{8B6F05A9-1389-4178-A06F-1FB57DBA82CE}"/>
    <dgm:cxn modelId="{E662DBCB-1E74-46CD-B29B-898AF3CE83C3}" srcId="{0C37A894-E0A7-4CE7-8869-843D851B5B49}" destId="{8409A150-B9AB-47D6-B994-B373536DA78F}" srcOrd="2" destOrd="0" parTransId="{F2048E5A-AE26-40C2-8F4C-EC82523A3D9E}" sibTransId="{160803F7-F810-4C6D-94D0-B8755D07FE5D}"/>
    <dgm:cxn modelId="{F3D6BC55-03CE-44B6-8EAD-79722F270971}" type="presOf" srcId="{70E6220A-CDCB-49E5-8A7F-3566626209FA}" destId="{28D9BAE8-72A7-468A-97EA-690E5FC8D96B}" srcOrd="0" destOrd="0" presId="urn:microsoft.com/office/officeart/2008/layout/HorizontalMultiLevelHierarchy"/>
    <dgm:cxn modelId="{234881CA-3D88-490D-ACFA-9C7E585D0D38}" srcId="{0C37A894-E0A7-4CE7-8869-843D851B5B49}" destId="{1A91EC74-634A-424B-A893-A653DC9BE543}" srcOrd="4" destOrd="0" parTransId="{9B66D854-F7C4-4691-AE18-730DFD9A1E95}" sibTransId="{42EB19DC-55C3-4CBE-AD57-2231198CCE63}"/>
    <dgm:cxn modelId="{B4FAE139-9ED1-4598-80EF-528739A898B2}" type="presOf" srcId="{F2048E5A-AE26-40C2-8F4C-EC82523A3D9E}" destId="{610764CD-F35A-4B3F-BD9D-BD5BD483FCCE}" srcOrd="0" destOrd="0" presId="urn:microsoft.com/office/officeart/2008/layout/HorizontalMultiLevelHierarchy"/>
    <dgm:cxn modelId="{F9C1B5F8-2BF1-46D8-8977-6A2A68B705D7}" type="presOf" srcId="{E3784B96-6294-41DD-BD2A-8A2FA58A39C2}" destId="{718F9F7E-ABF3-4FF6-827C-5152154B5A0C}" srcOrd="0" destOrd="0" presId="urn:microsoft.com/office/officeart/2008/layout/HorizontalMultiLevelHierarchy"/>
    <dgm:cxn modelId="{4FFA20EA-32CF-49B3-BCA9-C3FB116AFA0D}" type="presOf" srcId="{C00FECC2-9846-4279-B4C5-9C9F9F8A0429}" destId="{8A8FF4A0-E748-429E-8346-D33DDF30667A}" srcOrd="0" destOrd="0" presId="urn:microsoft.com/office/officeart/2008/layout/HorizontalMultiLevelHierarchy"/>
    <dgm:cxn modelId="{0646D7C0-F4A3-4339-AAD7-FD6F761770AB}" srcId="{0C37A894-E0A7-4CE7-8869-843D851B5B49}" destId="{AA5B1105-AD96-4872-B482-C8A0C809A0EF}" srcOrd="5" destOrd="0" parTransId="{C00FECC2-9846-4279-B4C5-9C9F9F8A0429}" sibTransId="{313F3567-8993-455C-A315-97E6F9CCB5C2}"/>
    <dgm:cxn modelId="{AF845B55-1BDE-42D7-8BC3-1F272A3CA9F8}" type="presOf" srcId="{D4526302-E6BC-4298-A6B1-B57FB33E1923}" destId="{0643CB8B-4DCB-4674-A563-365AE15A3FCE}" srcOrd="1" destOrd="0" presId="urn:microsoft.com/office/officeart/2008/layout/HorizontalMultiLevelHierarchy"/>
    <dgm:cxn modelId="{AEE74670-E7B8-4462-91B7-CA1396F9DA8A}" srcId="{F79F2A9A-4AE2-47E0-A4C8-8C392AD9B8E3}" destId="{0C37A894-E0A7-4CE7-8869-843D851B5B49}" srcOrd="0" destOrd="0" parTransId="{41176782-B704-4E26-B9EC-8525753AA1DA}" sibTransId="{2D8368DF-FAE9-48E6-AC59-562663D517E6}"/>
    <dgm:cxn modelId="{57548EA8-43F1-4097-8B9E-209BB444F315}" type="presOf" srcId="{C4585A99-30AF-4F98-816A-D124533F28C7}" destId="{448041AD-913D-44A6-A9D5-8AC64FB85D4E}" srcOrd="1" destOrd="0" presId="urn:microsoft.com/office/officeart/2008/layout/HorizontalMultiLevelHierarchy"/>
    <dgm:cxn modelId="{86A4BBA6-0A51-48D4-95EE-4B52EFD530F5}" type="presOf" srcId="{C4585A99-30AF-4F98-816A-D124533F28C7}" destId="{32D7B66F-2928-418A-BAAF-DA3CAD31E131}" srcOrd="0" destOrd="0" presId="urn:microsoft.com/office/officeart/2008/layout/HorizontalMultiLevelHierarchy"/>
    <dgm:cxn modelId="{32B041F7-FDB7-4298-A0E4-12D4EA80B275}" type="presParOf" srcId="{D8054144-DDBE-44ED-9344-4A4A2D53F618}" destId="{4F1D48C3-335A-4D26-8D25-7D7831EBC720}" srcOrd="0" destOrd="0" presId="urn:microsoft.com/office/officeart/2008/layout/HorizontalMultiLevelHierarchy"/>
    <dgm:cxn modelId="{2B44058B-DDFE-4ABB-8F49-274F30210FEA}" type="presParOf" srcId="{4F1D48C3-335A-4D26-8D25-7D7831EBC720}" destId="{68847305-466E-43D7-AF05-4CCEF91F74E2}" srcOrd="0" destOrd="0" presId="urn:microsoft.com/office/officeart/2008/layout/HorizontalMultiLevelHierarchy"/>
    <dgm:cxn modelId="{7AA0F9E1-F26E-4696-A8DB-4CEF4838759B}" type="presParOf" srcId="{4F1D48C3-335A-4D26-8D25-7D7831EBC720}" destId="{C18CF34B-14FB-4C6C-8DA5-6BC6B08CB4ED}" srcOrd="1" destOrd="0" presId="urn:microsoft.com/office/officeart/2008/layout/HorizontalMultiLevelHierarchy"/>
    <dgm:cxn modelId="{D2CF9EBA-0521-4469-8A35-8DAEA3E8362A}" type="presParOf" srcId="{C18CF34B-14FB-4C6C-8DA5-6BC6B08CB4ED}" destId="{17FDC2E8-FF21-4B96-9922-D20B76A647CE}" srcOrd="0" destOrd="0" presId="urn:microsoft.com/office/officeart/2008/layout/HorizontalMultiLevelHierarchy"/>
    <dgm:cxn modelId="{9676E515-B841-44C5-BCEF-C13AA8DAFF5B}" type="presParOf" srcId="{17FDC2E8-FF21-4B96-9922-D20B76A647CE}" destId="{0643CB8B-4DCB-4674-A563-365AE15A3FCE}" srcOrd="0" destOrd="0" presId="urn:microsoft.com/office/officeart/2008/layout/HorizontalMultiLevelHierarchy"/>
    <dgm:cxn modelId="{08C1554A-1CAC-4E98-9FAF-03DB2449FFA8}" type="presParOf" srcId="{C18CF34B-14FB-4C6C-8DA5-6BC6B08CB4ED}" destId="{5D884548-A043-456B-B3FD-FD5CF64ADB36}" srcOrd="1" destOrd="0" presId="urn:microsoft.com/office/officeart/2008/layout/HorizontalMultiLevelHierarchy"/>
    <dgm:cxn modelId="{321AD1F7-87C6-4697-BD42-2C89FCD07937}" type="presParOf" srcId="{5D884548-A043-456B-B3FD-FD5CF64ADB36}" destId="{718F9F7E-ABF3-4FF6-827C-5152154B5A0C}" srcOrd="0" destOrd="0" presId="urn:microsoft.com/office/officeart/2008/layout/HorizontalMultiLevelHierarchy"/>
    <dgm:cxn modelId="{72BE1383-64B4-4C5E-A72B-9CCCB8B4545E}" type="presParOf" srcId="{5D884548-A043-456B-B3FD-FD5CF64ADB36}" destId="{E855A1BD-9BAF-4CEE-9AA4-CA919F8B1803}" srcOrd="1" destOrd="0" presId="urn:microsoft.com/office/officeart/2008/layout/HorizontalMultiLevelHierarchy"/>
    <dgm:cxn modelId="{85FA805A-2BFB-4920-B4AA-DE908845829A}" type="presParOf" srcId="{C18CF34B-14FB-4C6C-8DA5-6BC6B08CB4ED}" destId="{32D7B66F-2928-418A-BAAF-DA3CAD31E131}" srcOrd="2" destOrd="0" presId="urn:microsoft.com/office/officeart/2008/layout/HorizontalMultiLevelHierarchy"/>
    <dgm:cxn modelId="{80698CEC-8BAC-4D0B-80FE-96744827B967}" type="presParOf" srcId="{32D7B66F-2928-418A-BAAF-DA3CAD31E131}" destId="{448041AD-913D-44A6-A9D5-8AC64FB85D4E}" srcOrd="0" destOrd="0" presId="urn:microsoft.com/office/officeart/2008/layout/HorizontalMultiLevelHierarchy"/>
    <dgm:cxn modelId="{892E2301-4E6C-40B1-A703-DEC9E5812119}" type="presParOf" srcId="{C18CF34B-14FB-4C6C-8DA5-6BC6B08CB4ED}" destId="{29FEEEEA-939B-4B25-950E-C4C25FDFE45F}" srcOrd="3" destOrd="0" presId="urn:microsoft.com/office/officeart/2008/layout/HorizontalMultiLevelHierarchy"/>
    <dgm:cxn modelId="{EF7CCC78-4098-458D-A547-66C6CA6BB30F}" type="presParOf" srcId="{29FEEEEA-939B-4B25-950E-C4C25FDFE45F}" destId="{28D9BAE8-72A7-468A-97EA-690E5FC8D96B}" srcOrd="0" destOrd="0" presId="urn:microsoft.com/office/officeart/2008/layout/HorizontalMultiLevelHierarchy"/>
    <dgm:cxn modelId="{33DB1A76-02A6-47E7-A079-753C8FD1E037}" type="presParOf" srcId="{29FEEEEA-939B-4B25-950E-C4C25FDFE45F}" destId="{5800538F-7A68-4052-8F67-B43A7BA577C0}" srcOrd="1" destOrd="0" presId="urn:microsoft.com/office/officeart/2008/layout/HorizontalMultiLevelHierarchy"/>
    <dgm:cxn modelId="{0B3FBA50-CF90-42ED-9981-88278E3129D3}" type="presParOf" srcId="{C18CF34B-14FB-4C6C-8DA5-6BC6B08CB4ED}" destId="{610764CD-F35A-4B3F-BD9D-BD5BD483FCCE}" srcOrd="4" destOrd="0" presId="urn:microsoft.com/office/officeart/2008/layout/HorizontalMultiLevelHierarchy"/>
    <dgm:cxn modelId="{245B6DFB-B954-4BD3-8D79-2AD614277D0F}" type="presParOf" srcId="{610764CD-F35A-4B3F-BD9D-BD5BD483FCCE}" destId="{7EB439CD-AB19-40D7-B0BE-1D2BD9F6F6F8}" srcOrd="0" destOrd="0" presId="urn:microsoft.com/office/officeart/2008/layout/HorizontalMultiLevelHierarchy"/>
    <dgm:cxn modelId="{CD9C0E08-1092-473B-B449-B6B225C112D9}" type="presParOf" srcId="{C18CF34B-14FB-4C6C-8DA5-6BC6B08CB4ED}" destId="{25976005-68FD-4D4E-BC92-8B8BC302D154}" srcOrd="5" destOrd="0" presId="urn:microsoft.com/office/officeart/2008/layout/HorizontalMultiLevelHierarchy"/>
    <dgm:cxn modelId="{59D91BA4-0D80-4884-92AA-B8EB916C8656}" type="presParOf" srcId="{25976005-68FD-4D4E-BC92-8B8BC302D154}" destId="{E214572A-AC52-4E4C-B37C-B2F1A546F0BF}" srcOrd="0" destOrd="0" presId="urn:microsoft.com/office/officeart/2008/layout/HorizontalMultiLevelHierarchy"/>
    <dgm:cxn modelId="{2D18B685-6C0D-4525-8CE3-43D35B086540}" type="presParOf" srcId="{25976005-68FD-4D4E-BC92-8B8BC302D154}" destId="{85F25B82-FD4A-4648-BE21-40CDD9CB839C}" srcOrd="1" destOrd="0" presId="urn:microsoft.com/office/officeart/2008/layout/HorizontalMultiLevelHierarchy"/>
    <dgm:cxn modelId="{60F66679-6ACA-4FA6-9DE8-2506A11C286F}" type="presParOf" srcId="{C18CF34B-14FB-4C6C-8DA5-6BC6B08CB4ED}" destId="{2845FCA5-36E9-490F-93DB-180A2B95DE1F}" srcOrd="6" destOrd="0" presId="urn:microsoft.com/office/officeart/2008/layout/HorizontalMultiLevelHierarchy"/>
    <dgm:cxn modelId="{1FF5E18C-0C6B-4DBC-8994-744986DACE87}" type="presParOf" srcId="{2845FCA5-36E9-490F-93DB-180A2B95DE1F}" destId="{C15620CB-2906-4767-A3F5-69E0E66CBD21}" srcOrd="0" destOrd="0" presId="urn:microsoft.com/office/officeart/2008/layout/HorizontalMultiLevelHierarchy"/>
    <dgm:cxn modelId="{57FE420D-1D06-4A67-A987-C0098570AF83}" type="presParOf" srcId="{C18CF34B-14FB-4C6C-8DA5-6BC6B08CB4ED}" destId="{26C1C6E8-4F23-496E-964C-6936BC75DA94}" srcOrd="7" destOrd="0" presId="urn:microsoft.com/office/officeart/2008/layout/HorizontalMultiLevelHierarchy"/>
    <dgm:cxn modelId="{F4B60264-70FB-4651-8A96-C28E74E1BE99}" type="presParOf" srcId="{26C1C6E8-4F23-496E-964C-6936BC75DA94}" destId="{2D142713-19D1-495F-8D03-1B09BF50A921}" srcOrd="0" destOrd="0" presId="urn:microsoft.com/office/officeart/2008/layout/HorizontalMultiLevelHierarchy"/>
    <dgm:cxn modelId="{292A481F-BA39-4DA9-8118-D8D18E24F3F5}" type="presParOf" srcId="{26C1C6E8-4F23-496E-964C-6936BC75DA94}" destId="{4B10C7BA-AB40-426E-AE67-A0F9EE2E4AB5}" srcOrd="1" destOrd="0" presId="urn:microsoft.com/office/officeart/2008/layout/HorizontalMultiLevelHierarchy"/>
    <dgm:cxn modelId="{8A712866-A0E0-4E85-9E85-C303A878EA06}" type="presParOf" srcId="{C18CF34B-14FB-4C6C-8DA5-6BC6B08CB4ED}" destId="{4A49228D-2617-45ED-995D-FB045BD8C36B}" srcOrd="8" destOrd="0" presId="urn:microsoft.com/office/officeart/2008/layout/HorizontalMultiLevelHierarchy"/>
    <dgm:cxn modelId="{CA89E3DB-EF40-4901-90B4-22B2A23AAA63}" type="presParOf" srcId="{4A49228D-2617-45ED-995D-FB045BD8C36B}" destId="{03008C4E-A2AE-42D3-8EB1-9856C60291CD}" srcOrd="0" destOrd="0" presId="urn:microsoft.com/office/officeart/2008/layout/HorizontalMultiLevelHierarchy"/>
    <dgm:cxn modelId="{4FD97D98-A689-4ACA-9440-142524DDE9A4}" type="presParOf" srcId="{C18CF34B-14FB-4C6C-8DA5-6BC6B08CB4ED}" destId="{D56C1D5C-ECCB-4604-8978-0CF9AA79EA3E}" srcOrd="9" destOrd="0" presId="urn:microsoft.com/office/officeart/2008/layout/HorizontalMultiLevelHierarchy"/>
    <dgm:cxn modelId="{0236E869-39D3-423D-930C-260C3843305C}" type="presParOf" srcId="{D56C1D5C-ECCB-4604-8978-0CF9AA79EA3E}" destId="{CC407389-07C2-46E6-8B0D-73555082D9DC}" srcOrd="0" destOrd="0" presId="urn:microsoft.com/office/officeart/2008/layout/HorizontalMultiLevelHierarchy"/>
    <dgm:cxn modelId="{B7B1E0BD-C556-4F96-9020-A34D72016D5B}" type="presParOf" srcId="{D56C1D5C-ECCB-4604-8978-0CF9AA79EA3E}" destId="{37FD6015-B1FD-4286-84FC-848B7063CFEB}" srcOrd="1" destOrd="0" presId="urn:microsoft.com/office/officeart/2008/layout/HorizontalMultiLevelHierarchy"/>
    <dgm:cxn modelId="{4F1334ED-BBFC-4BA5-963C-62CDF106603C}" type="presParOf" srcId="{C18CF34B-14FB-4C6C-8DA5-6BC6B08CB4ED}" destId="{8A8FF4A0-E748-429E-8346-D33DDF30667A}" srcOrd="10" destOrd="0" presId="urn:microsoft.com/office/officeart/2008/layout/HorizontalMultiLevelHierarchy"/>
    <dgm:cxn modelId="{EA96DB47-42FB-4742-90C4-EE3A63550A1A}" type="presParOf" srcId="{8A8FF4A0-E748-429E-8346-D33DDF30667A}" destId="{92721A6C-04E1-4956-B6F0-D9CC709FF472}" srcOrd="0" destOrd="0" presId="urn:microsoft.com/office/officeart/2008/layout/HorizontalMultiLevelHierarchy"/>
    <dgm:cxn modelId="{B13A7B98-446B-4675-BB7B-F2CC33371DC4}" type="presParOf" srcId="{C18CF34B-14FB-4C6C-8DA5-6BC6B08CB4ED}" destId="{A421A094-FC11-4FBE-95AA-47C768047087}" srcOrd="11" destOrd="0" presId="urn:microsoft.com/office/officeart/2008/layout/HorizontalMultiLevelHierarchy"/>
    <dgm:cxn modelId="{5FF3A5D7-6B24-4CC9-91D8-DCBCE06EE777}" type="presParOf" srcId="{A421A094-FC11-4FBE-95AA-47C768047087}" destId="{97BAD0A5-79EC-4312-86FA-F61D1B13E59B}" srcOrd="0" destOrd="0" presId="urn:microsoft.com/office/officeart/2008/layout/HorizontalMultiLevelHierarchy"/>
    <dgm:cxn modelId="{F782EAD4-103C-48C2-B2A6-032B76019F17}" type="presParOf" srcId="{A421A094-FC11-4FBE-95AA-47C768047087}" destId="{FF9BD0B4-953C-47A9-B5D4-655CE40DE343}"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9F2A9A-4AE2-47E0-A4C8-8C392AD9B8E3}"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zh-CN" altLang="en-US"/>
        </a:p>
      </dgm:t>
    </dgm:pt>
    <dgm:pt modelId="{0C37A894-E0A7-4CE7-8869-843D851B5B49}">
      <dgm:prSet phldrT="[文本]" custT="1"/>
      <dgm:spPr/>
      <dgm:t>
        <a:bodyPr/>
        <a:lstStyle/>
        <a:p>
          <a:r>
            <a:rPr lang="zh-CN" altLang="en-US" sz="2400" dirty="0">
              <a:solidFill>
                <a:schemeClr val="tx1"/>
              </a:solidFill>
            </a:rPr>
            <a:t>开发团队的特征</a:t>
          </a:r>
        </a:p>
      </dgm:t>
    </dgm:pt>
    <dgm:pt modelId="{41176782-B704-4E26-B9EC-8525753AA1DA}" type="parTrans" cxnId="{AEE74670-E7B8-4462-91B7-CA1396F9DA8A}">
      <dgm:prSet/>
      <dgm:spPr/>
      <dgm:t>
        <a:bodyPr/>
        <a:lstStyle/>
        <a:p>
          <a:endParaRPr lang="zh-CN" altLang="en-US" sz="3200">
            <a:solidFill>
              <a:schemeClr val="tx1"/>
            </a:solidFill>
          </a:endParaRPr>
        </a:p>
      </dgm:t>
    </dgm:pt>
    <dgm:pt modelId="{2D8368DF-FAE9-48E6-AC59-562663D517E6}" type="sibTrans" cxnId="{AEE74670-E7B8-4462-91B7-CA1396F9DA8A}">
      <dgm:prSet/>
      <dgm:spPr/>
      <dgm:t>
        <a:bodyPr/>
        <a:lstStyle/>
        <a:p>
          <a:endParaRPr lang="zh-CN" altLang="en-US" sz="3200">
            <a:solidFill>
              <a:schemeClr val="tx1"/>
            </a:solidFill>
          </a:endParaRPr>
        </a:p>
      </dgm:t>
    </dgm:pt>
    <dgm:pt modelId="{E3784B96-6294-41DD-BD2A-8A2FA58A39C2}">
      <dgm:prSet phldrT="[文本]" custT="1"/>
      <dgm:spPr/>
      <dgm:t>
        <a:bodyPr/>
        <a:lstStyle/>
        <a:p>
          <a:r>
            <a:rPr lang="zh-CN" altLang="en-US" sz="1800" dirty="0">
              <a:solidFill>
                <a:schemeClr val="tx1"/>
              </a:solidFill>
            </a:rPr>
            <a:t>自组织</a:t>
          </a:r>
        </a:p>
      </dgm:t>
    </dgm:pt>
    <dgm:pt modelId="{D4526302-E6BC-4298-A6B1-B57FB33E1923}" type="parTrans" cxnId="{DD4A6955-0BB6-4574-8EB5-7BE647AB7295}">
      <dgm:prSet custT="1"/>
      <dgm:spPr/>
      <dgm:t>
        <a:bodyPr/>
        <a:lstStyle/>
        <a:p>
          <a:endParaRPr lang="zh-CN" altLang="en-US" sz="1200">
            <a:solidFill>
              <a:schemeClr val="tx1"/>
            </a:solidFill>
          </a:endParaRPr>
        </a:p>
      </dgm:t>
    </dgm:pt>
    <dgm:pt modelId="{2E891E83-22B8-44F0-B098-843475CB013D}" type="sibTrans" cxnId="{DD4A6955-0BB6-4574-8EB5-7BE647AB7295}">
      <dgm:prSet/>
      <dgm:spPr/>
      <dgm:t>
        <a:bodyPr/>
        <a:lstStyle/>
        <a:p>
          <a:endParaRPr lang="zh-CN" altLang="en-US" sz="3200">
            <a:solidFill>
              <a:schemeClr val="tx1"/>
            </a:solidFill>
          </a:endParaRPr>
        </a:p>
      </dgm:t>
    </dgm:pt>
    <dgm:pt modelId="{70E6220A-CDCB-49E5-8A7F-3566626209FA}">
      <dgm:prSet phldrT="[文本]" custT="1"/>
      <dgm:spPr/>
      <dgm:t>
        <a:bodyPr/>
        <a:lstStyle/>
        <a:p>
          <a:r>
            <a:rPr lang="zh-CN" altLang="en-US" sz="1800" dirty="0">
              <a:solidFill>
                <a:schemeClr val="tx1"/>
              </a:solidFill>
            </a:rPr>
            <a:t>跨职能的多样化和全面化</a:t>
          </a:r>
        </a:p>
      </dgm:t>
    </dgm:pt>
    <dgm:pt modelId="{C4585A99-30AF-4F98-816A-D124533F28C7}" type="parTrans" cxnId="{576588F1-6546-4956-871E-15CC7175B25C}">
      <dgm:prSet custT="1"/>
      <dgm:spPr/>
      <dgm:t>
        <a:bodyPr/>
        <a:lstStyle/>
        <a:p>
          <a:endParaRPr lang="zh-CN" altLang="en-US" sz="900">
            <a:solidFill>
              <a:schemeClr val="tx1"/>
            </a:solidFill>
          </a:endParaRPr>
        </a:p>
      </dgm:t>
    </dgm:pt>
    <dgm:pt modelId="{27B0EF85-7E54-4BF9-B00F-1FD4AD4ADABB}" type="sibTrans" cxnId="{576588F1-6546-4956-871E-15CC7175B25C}">
      <dgm:prSet/>
      <dgm:spPr/>
      <dgm:t>
        <a:bodyPr/>
        <a:lstStyle/>
        <a:p>
          <a:endParaRPr lang="zh-CN" altLang="en-US" sz="3200">
            <a:solidFill>
              <a:schemeClr val="tx1"/>
            </a:solidFill>
          </a:endParaRPr>
        </a:p>
      </dgm:t>
    </dgm:pt>
    <dgm:pt modelId="{8409A150-B9AB-47D6-B994-B373536DA78F}">
      <dgm:prSet phldrT="[文本]" custT="1"/>
      <dgm:spPr/>
      <dgm:t>
        <a:bodyPr/>
        <a:lstStyle/>
        <a:p>
          <a:r>
            <a:rPr lang="en-US" altLang="zh-CN" sz="1800" dirty="0">
              <a:solidFill>
                <a:schemeClr val="tx1"/>
              </a:solidFill>
            </a:rPr>
            <a:t>T</a:t>
          </a:r>
          <a:r>
            <a:rPr lang="zh-CN" altLang="en-US" sz="1800" dirty="0">
              <a:solidFill>
                <a:schemeClr val="tx1"/>
              </a:solidFill>
            </a:rPr>
            <a:t>型技能</a:t>
          </a:r>
        </a:p>
      </dgm:t>
    </dgm:pt>
    <dgm:pt modelId="{F2048E5A-AE26-40C2-8F4C-EC82523A3D9E}" type="parTrans" cxnId="{E662DBCB-1E74-46CD-B29B-898AF3CE83C3}">
      <dgm:prSet custT="1"/>
      <dgm:spPr/>
      <dgm:t>
        <a:bodyPr/>
        <a:lstStyle/>
        <a:p>
          <a:endParaRPr lang="zh-CN" altLang="en-US" sz="900">
            <a:solidFill>
              <a:schemeClr val="tx1"/>
            </a:solidFill>
          </a:endParaRPr>
        </a:p>
      </dgm:t>
    </dgm:pt>
    <dgm:pt modelId="{160803F7-F810-4C6D-94D0-B8755D07FE5D}" type="sibTrans" cxnId="{E662DBCB-1E74-46CD-B29B-898AF3CE83C3}">
      <dgm:prSet/>
      <dgm:spPr/>
      <dgm:t>
        <a:bodyPr/>
        <a:lstStyle/>
        <a:p>
          <a:endParaRPr lang="zh-CN" altLang="en-US" sz="3200">
            <a:solidFill>
              <a:schemeClr val="tx1"/>
            </a:solidFill>
          </a:endParaRPr>
        </a:p>
      </dgm:t>
    </dgm:pt>
    <dgm:pt modelId="{C61336F2-EC47-428D-AAF5-696326F81D56}">
      <dgm:prSet custT="1"/>
      <dgm:spPr/>
      <dgm:t>
        <a:bodyPr/>
        <a:lstStyle/>
        <a:p>
          <a:r>
            <a:rPr lang="zh-CN" altLang="en-US" sz="1800" dirty="0">
              <a:solidFill>
                <a:schemeClr val="tx1"/>
              </a:solidFill>
            </a:rPr>
            <a:t>火枪手态度</a:t>
          </a:r>
        </a:p>
      </dgm:t>
    </dgm:pt>
    <dgm:pt modelId="{04558048-FA2D-4108-A7A6-08BED96FEDA1}" type="parTrans" cxnId="{BEBA3D68-F356-4C7C-B721-DEF579FFE7A6}">
      <dgm:prSet custT="1"/>
      <dgm:spPr/>
      <dgm:t>
        <a:bodyPr/>
        <a:lstStyle/>
        <a:p>
          <a:endParaRPr lang="zh-CN" altLang="en-US" sz="1200">
            <a:solidFill>
              <a:schemeClr val="tx1"/>
            </a:solidFill>
          </a:endParaRPr>
        </a:p>
      </dgm:t>
    </dgm:pt>
    <dgm:pt modelId="{8B6F05A9-1389-4178-A06F-1FB57DBA82CE}" type="sibTrans" cxnId="{BEBA3D68-F356-4C7C-B721-DEF579FFE7A6}">
      <dgm:prSet/>
      <dgm:spPr/>
      <dgm:t>
        <a:bodyPr/>
        <a:lstStyle/>
        <a:p>
          <a:endParaRPr lang="zh-CN" altLang="en-US" sz="3200">
            <a:solidFill>
              <a:schemeClr val="tx1"/>
            </a:solidFill>
          </a:endParaRPr>
        </a:p>
      </dgm:t>
    </dgm:pt>
    <dgm:pt modelId="{1A91EC74-634A-424B-A893-A653DC9BE543}">
      <dgm:prSet custT="1"/>
      <dgm:spPr/>
      <dgm:t>
        <a:bodyPr/>
        <a:lstStyle/>
        <a:p>
          <a:r>
            <a:rPr lang="zh-CN" altLang="en-US" sz="1800" dirty="0">
              <a:solidFill>
                <a:schemeClr val="tx1"/>
              </a:solidFill>
            </a:rPr>
            <a:t>高带宽沟通（广泛）</a:t>
          </a:r>
        </a:p>
      </dgm:t>
    </dgm:pt>
    <dgm:pt modelId="{9B66D854-F7C4-4691-AE18-730DFD9A1E95}" type="parTrans" cxnId="{234881CA-3D88-490D-ACFA-9C7E585D0D38}">
      <dgm:prSet custT="1"/>
      <dgm:spPr/>
      <dgm:t>
        <a:bodyPr/>
        <a:lstStyle/>
        <a:p>
          <a:endParaRPr lang="zh-CN" altLang="en-US" sz="500"/>
        </a:p>
      </dgm:t>
    </dgm:pt>
    <dgm:pt modelId="{42EB19DC-55C3-4CBE-AD57-2231198CCE63}" type="sibTrans" cxnId="{234881CA-3D88-490D-ACFA-9C7E585D0D38}">
      <dgm:prSet/>
      <dgm:spPr/>
      <dgm:t>
        <a:bodyPr/>
        <a:lstStyle/>
        <a:p>
          <a:endParaRPr lang="zh-CN" altLang="en-US" sz="1600"/>
        </a:p>
      </dgm:t>
    </dgm:pt>
    <dgm:pt modelId="{AA5B1105-AD96-4872-B482-C8A0C809A0EF}">
      <dgm:prSet custT="1"/>
      <dgm:spPr/>
      <dgm:t>
        <a:bodyPr/>
        <a:lstStyle/>
        <a:p>
          <a:r>
            <a:rPr lang="zh-CN" altLang="en-US" sz="1800" dirty="0">
              <a:solidFill>
                <a:schemeClr val="tx1"/>
              </a:solidFill>
            </a:rPr>
            <a:t>透明沟通</a:t>
          </a:r>
        </a:p>
      </dgm:t>
    </dgm:pt>
    <dgm:pt modelId="{C00FECC2-9846-4279-B4C5-9C9F9F8A0429}" type="parTrans" cxnId="{0646D7C0-F4A3-4339-AAD7-FD6F761770AB}">
      <dgm:prSet custT="1"/>
      <dgm:spPr/>
      <dgm:t>
        <a:bodyPr/>
        <a:lstStyle/>
        <a:p>
          <a:endParaRPr lang="zh-CN" altLang="en-US" sz="900"/>
        </a:p>
      </dgm:t>
    </dgm:pt>
    <dgm:pt modelId="{313F3567-8993-455C-A315-97E6F9CCB5C2}" type="sibTrans" cxnId="{0646D7C0-F4A3-4339-AAD7-FD6F761770AB}">
      <dgm:prSet/>
      <dgm:spPr/>
      <dgm:t>
        <a:bodyPr/>
        <a:lstStyle/>
        <a:p>
          <a:endParaRPr lang="zh-CN" altLang="en-US" sz="1600"/>
        </a:p>
      </dgm:t>
    </dgm:pt>
    <dgm:pt modelId="{8705230B-F202-46AC-A053-14E8B1EE95A5}">
      <dgm:prSet custT="1"/>
      <dgm:spPr/>
      <dgm:t>
        <a:bodyPr/>
        <a:lstStyle/>
        <a:p>
          <a:r>
            <a:rPr lang="zh-CN" altLang="en-US" sz="1800" dirty="0">
              <a:solidFill>
                <a:schemeClr val="tx1"/>
              </a:solidFill>
            </a:rPr>
            <a:t>团队规模适中</a:t>
          </a:r>
        </a:p>
      </dgm:t>
    </dgm:pt>
    <dgm:pt modelId="{D01FE65A-EB6A-4AE4-A3AC-14FD321CF5E5}" type="parTrans" cxnId="{63BA1D57-558D-403A-833E-19524A35DF5E}">
      <dgm:prSet custT="1"/>
      <dgm:spPr/>
      <dgm:t>
        <a:bodyPr/>
        <a:lstStyle/>
        <a:p>
          <a:endParaRPr lang="zh-CN" altLang="en-US" sz="200"/>
        </a:p>
      </dgm:t>
    </dgm:pt>
    <dgm:pt modelId="{D7EDC334-C462-400A-9FCA-A7C41210AEEF}" type="sibTrans" cxnId="{63BA1D57-558D-403A-833E-19524A35DF5E}">
      <dgm:prSet/>
      <dgm:spPr/>
      <dgm:t>
        <a:bodyPr/>
        <a:lstStyle/>
        <a:p>
          <a:endParaRPr lang="zh-CN" altLang="en-US" sz="1200"/>
        </a:p>
      </dgm:t>
    </dgm:pt>
    <dgm:pt modelId="{9EEFFD76-54B9-4EE3-81C3-1839D8152C58}">
      <dgm:prSet custT="1"/>
      <dgm:spPr/>
      <dgm:t>
        <a:bodyPr/>
        <a:lstStyle/>
        <a:p>
          <a:r>
            <a:rPr lang="zh-CN" altLang="en-US" sz="1800" dirty="0">
              <a:solidFill>
                <a:schemeClr val="tx1"/>
              </a:solidFill>
            </a:rPr>
            <a:t>专注、有责任感</a:t>
          </a:r>
        </a:p>
      </dgm:t>
    </dgm:pt>
    <dgm:pt modelId="{D5036008-064F-40D4-BC3A-6BAA3C148793}" type="parTrans" cxnId="{5A8D69E1-BD6B-46A4-9343-7412EAABC11D}">
      <dgm:prSet custT="1"/>
      <dgm:spPr/>
      <dgm:t>
        <a:bodyPr/>
        <a:lstStyle/>
        <a:p>
          <a:endParaRPr lang="zh-CN" altLang="en-US" sz="200"/>
        </a:p>
      </dgm:t>
    </dgm:pt>
    <dgm:pt modelId="{530DF7BD-AF0D-41D1-93F3-E29C0B2E46C7}" type="sibTrans" cxnId="{5A8D69E1-BD6B-46A4-9343-7412EAABC11D}">
      <dgm:prSet/>
      <dgm:spPr/>
      <dgm:t>
        <a:bodyPr/>
        <a:lstStyle/>
        <a:p>
          <a:endParaRPr lang="zh-CN" altLang="en-US" sz="1200"/>
        </a:p>
      </dgm:t>
    </dgm:pt>
    <dgm:pt modelId="{B5F1BE34-D13C-4BBD-884D-5A6BDD942403}">
      <dgm:prSet custT="1"/>
      <dgm:spPr/>
      <dgm:t>
        <a:bodyPr/>
        <a:lstStyle/>
        <a:p>
          <a:r>
            <a:rPr lang="zh-CN" altLang="en-US" sz="1800" dirty="0">
              <a:solidFill>
                <a:schemeClr val="tx1"/>
              </a:solidFill>
            </a:rPr>
            <a:t>工作节奏可持续</a:t>
          </a:r>
        </a:p>
      </dgm:t>
    </dgm:pt>
    <dgm:pt modelId="{F976B1D2-3022-4D42-A145-91B4D3AF607D}" type="parTrans" cxnId="{1903D0F1-FB34-44F9-B043-F5BDE8002A54}">
      <dgm:prSet custT="1"/>
      <dgm:spPr/>
      <dgm:t>
        <a:bodyPr/>
        <a:lstStyle/>
        <a:p>
          <a:endParaRPr lang="zh-CN" altLang="en-US" sz="500"/>
        </a:p>
      </dgm:t>
    </dgm:pt>
    <dgm:pt modelId="{E7C93CFD-66B7-42C2-BAA7-F9A7520407D1}" type="sibTrans" cxnId="{1903D0F1-FB34-44F9-B043-F5BDE8002A54}">
      <dgm:prSet/>
      <dgm:spPr/>
      <dgm:t>
        <a:bodyPr/>
        <a:lstStyle/>
        <a:p>
          <a:endParaRPr lang="zh-CN" altLang="en-US" sz="1200"/>
        </a:p>
      </dgm:t>
    </dgm:pt>
    <dgm:pt modelId="{CD610E6D-4273-4F9F-9953-3F43FA9174FC}">
      <dgm:prSet custT="1"/>
      <dgm:spPr/>
      <dgm:t>
        <a:bodyPr/>
        <a:lstStyle/>
        <a:p>
          <a:r>
            <a:rPr lang="zh-CN" altLang="en-US" sz="1800" dirty="0">
              <a:solidFill>
                <a:schemeClr val="tx1"/>
              </a:solidFill>
            </a:rPr>
            <a:t>团队成员稳定</a:t>
          </a:r>
        </a:p>
      </dgm:t>
    </dgm:pt>
    <dgm:pt modelId="{399B81E1-B34D-4538-8497-CCBA27ED075C}" type="parTrans" cxnId="{222B9884-90BE-4D46-A47C-5C375C59E83E}">
      <dgm:prSet custT="1"/>
      <dgm:spPr/>
      <dgm:t>
        <a:bodyPr/>
        <a:lstStyle/>
        <a:p>
          <a:endParaRPr lang="zh-CN" altLang="en-US" sz="700"/>
        </a:p>
      </dgm:t>
    </dgm:pt>
    <dgm:pt modelId="{D4246B9D-1748-4F53-B3B8-8F37E3D2E9D3}" type="sibTrans" cxnId="{222B9884-90BE-4D46-A47C-5C375C59E83E}">
      <dgm:prSet/>
      <dgm:spPr/>
      <dgm:t>
        <a:bodyPr/>
        <a:lstStyle/>
        <a:p>
          <a:endParaRPr lang="zh-CN" altLang="en-US" sz="1200"/>
        </a:p>
      </dgm:t>
    </dgm:pt>
    <dgm:pt modelId="{D8054144-DDBE-44ED-9344-4A4A2D53F618}" type="pres">
      <dgm:prSet presAssocID="{F79F2A9A-4AE2-47E0-A4C8-8C392AD9B8E3}" presName="Name0" presStyleCnt="0">
        <dgm:presLayoutVars>
          <dgm:chPref val="1"/>
          <dgm:dir/>
          <dgm:animOne val="branch"/>
          <dgm:animLvl val="lvl"/>
          <dgm:resizeHandles val="exact"/>
        </dgm:presLayoutVars>
      </dgm:prSet>
      <dgm:spPr/>
    </dgm:pt>
    <dgm:pt modelId="{4F1D48C3-335A-4D26-8D25-7D7831EBC720}" type="pres">
      <dgm:prSet presAssocID="{0C37A894-E0A7-4CE7-8869-843D851B5B49}" presName="root1" presStyleCnt="0"/>
      <dgm:spPr/>
    </dgm:pt>
    <dgm:pt modelId="{68847305-466E-43D7-AF05-4CCEF91F74E2}" type="pres">
      <dgm:prSet presAssocID="{0C37A894-E0A7-4CE7-8869-843D851B5B49}" presName="LevelOneTextNode" presStyleLbl="node0" presStyleIdx="0" presStyleCnt="1">
        <dgm:presLayoutVars>
          <dgm:chPref val="3"/>
        </dgm:presLayoutVars>
      </dgm:prSet>
      <dgm:spPr/>
    </dgm:pt>
    <dgm:pt modelId="{C18CF34B-14FB-4C6C-8DA5-6BC6B08CB4ED}" type="pres">
      <dgm:prSet presAssocID="{0C37A894-E0A7-4CE7-8869-843D851B5B49}" presName="level2hierChild" presStyleCnt="0"/>
      <dgm:spPr/>
    </dgm:pt>
    <dgm:pt modelId="{17FDC2E8-FF21-4B96-9922-D20B76A647CE}" type="pres">
      <dgm:prSet presAssocID="{D4526302-E6BC-4298-A6B1-B57FB33E1923}" presName="conn2-1" presStyleLbl="parChTrans1D2" presStyleIdx="0" presStyleCnt="10"/>
      <dgm:spPr/>
    </dgm:pt>
    <dgm:pt modelId="{0643CB8B-4DCB-4674-A563-365AE15A3FCE}" type="pres">
      <dgm:prSet presAssocID="{D4526302-E6BC-4298-A6B1-B57FB33E1923}" presName="connTx" presStyleLbl="parChTrans1D2" presStyleIdx="0" presStyleCnt="10"/>
      <dgm:spPr/>
    </dgm:pt>
    <dgm:pt modelId="{5D884548-A043-456B-B3FD-FD5CF64ADB36}" type="pres">
      <dgm:prSet presAssocID="{E3784B96-6294-41DD-BD2A-8A2FA58A39C2}" presName="root2" presStyleCnt="0"/>
      <dgm:spPr/>
    </dgm:pt>
    <dgm:pt modelId="{718F9F7E-ABF3-4FF6-827C-5152154B5A0C}" type="pres">
      <dgm:prSet presAssocID="{E3784B96-6294-41DD-BD2A-8A2FA58A39C2}" presName="LevelTwoTextNode" presStyleLbl="node2" presStyleIdx="0" presStyleCnt="10">
        <dgm:presLayoutVars>
          <dgm:chPref val="3"/>
        </dgm:presLayoutVars>
      </dgm:prSet>
      <dgm:spPr/>
    </dgm:pt>
    <dgm:pt modelId="{E855A1BD-9BAF-4CEE-9AA4-CA919F8B1803}" type="pres">
      <dgm:prSet presAssocID="{E3784B96-6294-41DD-BD2A-8A2FA58A39C2}" presName="level3hierChild" presStyleCnt="0"/>
      <dgm:spPr/>
    </dgm:pt>
    <dgm:pt modelId="{32D7B66F-2928-418A-BAAF-DA3CAD31E131}" type="pres">
      <dgm:prSet presAssocID="{C4585A99-30AF-4F98-816A-D124533F28C7}" presName="conn2-1" presStyleLbl="parChTrans1D2" presStyleIdx="1" presStyleCnt="10"/>
      <dgm:spPr/>
    </dgm:pt>
    <dgm:pt modelId="{448041AD-913D-44A6-A9D5-8AC64FB85D4E}" type="pres">
      <dgm:prSet presAssocID="{C4585A99-30AF-4F98-816A-D124533F28C7}" presName="connTx" presStyleLbl="parChTrans1D2" presStyleIdx="1" presStyleCnt="10"/>
      <dgm:spPr/>
    </dgm:pt>
    <dgm:pt modelId="{29FEEEEA-939B-4B25-950E-C4C25FDFE45F}" type="pres">
      <dgm:prSet presAssocID="{70E6220A-CDCB-49E5-8A7F-3566626209FA}" presName="root2" presStyleCnt="0"/>
      <dgm:spPr/>
    </dgm:pt>
    <dgm:pt modelId="{28D9BAE8-72A7-468A-97EA-690E5FC8D96B}" type="pres">
      <dgm:prSet presAssocID="{70E6220A-CDCB-49E5-8A7F-3566626209FA}" presName="LevelTwoTextNode" presStyleLbl="node2" presStyleIdx="1" presStyleCnt="10" custScaleX="149551">
        <dgm:presLayoutVars>
          <dgm:chPref val="3"/>
        </dgm:presLayoutVars>
      </dgm:prSet>
      <dgm:spPr/>
    </dgm:pt>
    <dgm:pt modelId="{5800538F-7A68-4052-8F67-B43A7BA577C0}" type="pres">
      <dgm:prSet presAssocID="{70E6220A-CDCB-49E5-8A7F-3566626209FA}" presName="level3hierChild" presStyleCnt="0"/>
      <dgm:spPr/>
    </dgm:pt>
    <dgm:pt modelId="{610764CD-F35A-4B3F-BD9D-BD5BD483FCCE}" type="pres">
      <dgm:prSet presAssocID="{F2048E5A-AE26-40C2-8F4C-EC82523A3D9E}" presName="conn2-1" presStyleLbl="parChTrans1D2" presStyleIdx="2" presStyleCnt="10"/>
      <dgm:spPr/>
    </dgm:pt>
    <dgm:pt modelId="{7EB439CD-AB19-40D7-B0BE-1D2BD9F6F6F8}" type="pres">
      <dgm:prSet presAssocID="{F2048E5A-AE26-40C2-8F4C-EC82523A3D9E}" presName="connTx" presStyleLbl="parChTrans1D2" presStyleIdx="2" presStyleCnt="10"/>
      <dgm:spPr/>
    </dgm:pt>
    <dgm:pt modelId="{25976005-68FD-4D4E-BC92-8B8BC302D154}" type="pres">
      <dgm:prSet presAssocID="{8409A150-B9AB-47D6-B994-B373536DA78F}" presName="root2" presStyleCnt="0"/>
      <dgm:spPr/>
    </dgm:pt>
    <dgm:pt modelId="{E214572A-AC52-4E4C-B37C-B2F1A546F0BF}" type="pres">
      <dgm:prSet presAssocID="{8409A150-B9AB-47D6-B994-B373536DA78F}" presName="LevelTwoTextNode" presStyleLbl="node2" presStyleIdx="2" presStyleCnt="10">
        <dgm:presLayoutVars>
          <dgm:chPref val="3"/>
        </dgm:presLayoutVars>
      </dgm:prSet>
      <dgm:spPr/>
    </dgm:pt>
    <dgm:pt modelId="{85F25B82-FD4A-4648-BE21-40CDD9CB839C}" type="pres">
      <dgm:prSet presAssocID="{8409A150-B9AB-47D6-B994-B373536DA78F}" presName="level3hierChild" presStyleCnt="0"/>
      <dgm:spPr/>
    </dgm:pt>
    <dgm:pt modelId="{2845FCA5-36E9-490F-93DB-180A2B95DE1F}" type="pres">
      <dgm:prSet presAssocID="{04558048-FA2D-4108-A7A6-08BED96FEDA1}" presName="conn2-1" presStyleLbl="parChTrans1D2" presStyleIdx="3" presStyleCnt="10"/>
      <dgm:spPr/>
    </dgm:pt>
    <dgm:pt modelId="{C15620CB-2906-4767-A3F5-69E0E66CBD21}" type="pres">
      <dgm:prSet presAssocID="{04558048-FA2D-4108-A7A6-08BED96FEDA1}" presName="connTx" presStyleLbl="parChTrans1D2" presStyleIdx="3" presStyleCnt="10"/>
      <dgm:spPr/>
    </dgm:pt>
    <dgm:pt modelId="{26C1C6E8-4F23-496E-964C-6936BC75DA94}" type="pres">
      <dgm:prSet presAssocID="{C61336F2-EC47-428D-AAF5-696326F81D56}" presName="root2" presStyleCnt="0"/>
      <dgm:spPr/>
    </dgm:pt>
    <dgm:pt modelId="{2D142713-19D1-495F-8D03-1B09BF50A921}" type="pres">
      <dgm:prSet presAssocID="{C61336F2-EC47-428D-AAF5-696326F81D56}" presName="LevelTwoTextNode" presStyleLbl="node2" presStyleIdx="3" presStyleCnt="10" custScaleX="99034">
        <dgm:presLayoutVars>
          <dgm:chPref val="3"/>
        </dgm:presLayoutVars>
      </dgm:prSet>
      <dgm:spPr/>
    </dgm:pt>
    <dgm:pt modelId="{4B10C7BA-AB40-426E-AE67-A0F9EE2E4AB5}" type="pres">
      <dgm:prSet presAssocID="{C61336F2-EC47-428D-AAF5-696326F81D56}" presName="level3hierChild" presStyleCnt="0"/>
      <dgm:spPr/>
    </dgm:pt>
    <dgm:pt modelId="{4A49228D-2617-45ED-995D-FB045BD8C36B}" type="pres">
      <dgm:prSet presAssocID="{9B66D854-F7C4-4691-AE18-730DFD9A1E95}" presName="conn2-1" presStyleLbl="parChTrans1D2" presStyleIdx="4" presStyleCnt="10"/>
      <dgm:spPr/>
    </dgm:pt>
    <dgm:pt modelId="{03008C4E-A2AE-42D3-8EB1-9856C60291CD}" type="pres">
      <dgm:prSet presAssocID="{9B66D854-F7C4-4691-AE18-730DFD9A1E95}" presName="connTx" presStyleLbl="parChTrans1D2" presStyleIdx="4" presStyleCnt="10"/>
      <dgm:spPr/>
    </dgm:pt>
    <dgm:pt modelId="{D56C1D5C-ECCB-4604-8978-0CF9AA79EA3E}" type="pres">
      <dgm:prSet presAssocID="{1A91EC74-634A-424B-A893-A653DC9BE543}" presName="root2" presStyleCnt="0"/>
      <dgm:spPr/>
    </dgm:pt>
    <dgm:pt modelId="{CC407389-07C2-46E6-8B0D-73555082D9DC}" type="pres">
      <dgm:prSet presAssocID="{1A91EC74-634A-424B-A893-A653DC9BE543}" presName="LevelTwoTextNode" presStyleLbl="node2" presStyleIdx="4" presStyleCnt="10" custScaleX="134768">
        <dgm:presLayoutVars>
          <dgm:chPref val="3"/>
        </dgm:presLayoutVars>
      </dgm:prSet>
      <dgm:spPr/>
    </dgm:pt>
    <dgm:pt modelId="{37FD6015-B1FD-4286-84FC-848B7063CFEB}" type="pres">
      <dgm:prSet presAssocID="{1A91EC74-634A-424B-A893-A653DC9BE543}" presName="level3hierChild" presStyleCnt="0"/>
      <dgm:spPr/>
    </dgm:pt>
    <dgm:pt modelId="{8A8FF4A0-E748-429E-8346-D33DDF30667A}" type="pres">
      <dgm:prSet presAssocID="{C00FECC2-9846-4279-B4C5-9C9F9F8A0429}" presName="conn2-1" presStyleLbl="parChTrans1D2" presStyleIdx="5" presStyleCnt="10"/>
      <dgm:spPr/>
    </dgm:pt>
    <dgm:pt modelId="{92721A6C-04E1-4956-B6F0-D9CC709FF472}" type="pres">
      <dgm:prSet presAssocID="{C00FECC2-9846-4279-B4C5-9C9F9F8A0429}" presName="connTx" presStyleLbl="parChTrans1D2" presStyleIdx="5" presStyleCnt="10"/>
      <dgm:spPr/>
    </dgm:pt>
    <dgm:pt modelId="{A421A094-FC11-4FBE-95AA-47C768047087}" type="pres">
      <dgm:prSet presAssocID="{AA5B1105-AD96-4872-B482-C8A0C809A0EF}" presName="root2" presStyleCnt="0"/>
      <dgm:spPr/>
    </dgm:pt>
    <dgm:pt modelId="{97BAD0A5-79EC-4312-86FA-F61D1B13E59B}" type="pres">
      <dgm:prSet presAssocID="{AA5B1105-AD96-4872-B482-C8A0C809A0EF}" presName="LevelTwoTextNode" presStyleLbl="node2" presStyleIdx="5" presStyleCnt="10">
        <dgm:presLayoutVars>
          <dgm:chPref val="3"/>
        </dgm:presLayoutVars>
      </dgm:prSet>
      <dgm:spPr/>
    </dgm:pt>
    <dgm:pt modelId="{FF9BD0B4-953C-47A9-B5D4-655CE40DE343}" type="pres">
      <dgm:prSet presAssocID="{AA5B1105-AD96-4872-B482-C8A0C809A0EF}" presName="level3hierChild" presStyleCnt="0"/>
      <dgm:spPr/>
    </dgm:pt>
    <dgm:pt modelId="{749FFA15-BB29-42ED-90EA-85F0CFA57D5F}" type="pres">
      <dgm:prSet presAssocID="{D01FE65A-EB6A-4AE4-A3AC-14FD321CF5E5}" presName="conn2-1" presStyleLbl="parChTrans1D2" presStyleIdx="6" presStyleCnt="10"/>
      <dgm:spPr/>
    </dgm:pt>
    <dgm:pt modelId="{0E23DA07-EA2F-4B6F-BAE4-45B843554BE0}" type="pres">
      <dgm:prSet presAssocID="{D01FE65A-EB6A-4AE4-A3AC-14FD321CF5E5}" presName="connTx" presStyleLbl="parChTrans1D2" presStyleIdx="6" presStyleCnt="10"/>
      <dgm:spPr/>
    </dgm:pt>
    <dgm:pt modelId="{72C111CA-8835-4FED-AA6F-5097D8AC37B2}" type="pres">
      <dgm:prSet presAssocID="{8705230B-F202-46AC-A053-14E8B1EE95A5}" presName="root2" presStyleCnt="0"/>
      <dgm:spPr/>
    </dgm:pt>
    <dgm:pt modelId="{65F46CCC-F956-4EF6-8C2B-CFF9DB7BBD5B}" type="pres">
      <dgm:prSet presAssocID="{8705230B-F202-46AC-A053-14E8B1EE95A5}" presName="LevelTwoTextNode" presStyleLbl="node2" presStyleIdx="6" presStyleCnt="10">
        <dgm:presLayoutVars>
          <dgm:chPref val="3"/>
        </dgm:presLayoutVars>
      </dgm:prSet>
      <dgm:spPr/>
    </dgm:pt>
    <dgm:pt modelId="{4BA50CB5-560F-4938-9656-D98BE435201D}" type="pres">
      <dgm:prSet presAssocID="{8705230B-F202-46AC-A053-14E8B1EE95A5}" presName="level3hierChild" presStyleCnt="0"/>
      <dgm:spPr/>
    </dgm:pt>
    <dgm:pt modelId="{198956DF-8E1D-4A4D-82CC-6F71AFF4F9C1}" type="pres">
      <dgm:prSet presAssocID="{D5036008-064F-40D4-BC3A-6BAA3C148793}" presName="conn2-1" presStyleLbl="parChTrans1D2" presStyleIdx="7" presStyleCnt="10"/>
      <dgm:spPr/>
    </dgm:pt>
    <dgm:pt modelId="{29818AB7-99D5-4E50-AF51-7341AC9924FF}" type="pres">
      <dgm:prSet presAssocID="{D5036008-064F-40D4-BC3A-6BAA3C148793}" presName="connTx" presStyleLbl="parChTrans1D2" presStyleIdx="7" presStyleCnt="10"/>
      <dgm:spPr/>
    </dgm:pt>
    <dgm:pt modelId="{C79E701A-3AF9-4ED3-A5DF-590B41DE9073}" type="pres">
      <dgm:prSet presAssocID="{9EEFFD76-54B9-4EE3-81C3-1839D8152C58}" presName="root2" presStyleCnt="0"/>
      <dgm:spPr/>
    </dgm:pt>
    <dgm:pt modelId="{9B634829-EF5D-4817-877D-40471E22A594}" type="pres">
      <dgm:prSet presAssocID="{9EEFFD76-54B9-4EE3-81C3-1839D8152C58}" presName="LevelTwoTextNode" presStyleLbl="node2" presStyleIdx="7" presStyleCnt="10">
        <dgm:presLayoutVars>
          <dgm:chPref val="3"/>
        </dgm:presLayoutVars>
      </dgm:prSet>
      <dgm:spPr/>
    </dgm:pt>
    <dgm:pt modelId="{D7CB24F3-60EB-4D81-BE12-E2821135DB8C}" type="pres">
      <dgm:prSet presAssocID="{9EEFFD76-54B9-4EE3-81C3-1839D8152C58}" presName="level3hierChild" presStyleCnt="0"/>
      <dgm:spPr/>
    </dgm:pt>
    <dgm:pt modelId="{4BC97440-0AA3-444B-9B0F-32DD260DA550}" type="pres">
      <dgm:prSet presAssocID="{F976B1D2-3022-4D42-A145-91B4D3AF607D}" presName="conn2-1" presStyleLbl="parChTrans1D2" presStyleIdx="8" presStyleCnt="10"/>
      <dgm:spPr/>
    </dgm:pt>
    <dgm:pt modelId="{8312C1B1-8A22-482D-9E76-AB52C04EBA80}" type="pres">
      <dgm:prSet presAssocID="{F976B1D2-3022-4D42-A145-91B4D3AF607D}" presName="connTx" presStyleLbl="parChTrans1D2" presStyleIdx="8" presStyleCnt="10"/>
      <dgm:spPr/>
    </dgm:pt>
    <dgm:pt modelId="{33FDFAF8-AE09-4530-8BAB-1A253C386C0E}" type="pres">
      <dgm:prSet presAssocID="{B5F1BE34-D13C-4BBD-884D-5A6BDD942403}" presName="root2" presStyleCnt="0"/>
      <dgm:spPr/>
    </dgm:pt>
    <dgm:pt modelId="{C7054901-29E4-453E-9DF7-832E64FEFE15}" type="pres">
      <dgm:prSet presAssocID="{B5F1BE34-D13C-4BBD-884D-5A6BDD942403}" presName="LevelTwoTextNode" presStyleLbl="node2" presStyleIdx="8" presStyleCnt="10">
        <dgm:presLayoutVars>
          <dgm:chPref val="3"/>
        </dgm:presLayoutVars>
      </dgm:prSet>
      <dgm:spPr/>
    </dgm:pt>
    <dgm:pt modelId="{AA141A40-26C1-4354-9F01-112D6D3DC7CC}" type="pres">
      <dgm:prSet presAssocID="{B5F1BE34-D13C-4BBD-884D-5A6BDD942403}" presName="level3hierChild" presStyleCnt="0"/>
      <dgm:spPr/>
    </dgm:pt>
    <dgm:pt modelId="{DE01FF03-B76B-4762-A943-9E02FA866B2F}" type="pres">
      <dgm:prSet presAssocID="{399B81E1-B34D-4538-8497-CCBA27ED075C}" presName="conn2-1" presStyleLbl="parChTrans1D2" presStyleIdx="9" presStyleCnt="10"/>
      <dgm:spPr/>
    </dgm:pt>
    <dgm:pt modelId="{29C625DC-47A6-4FB7-BE86-B4BC0DEDBB8A}" type="pres">
      <dgm:prSet presAssocID="{399B81E1-B34D-4538-8497-CCBA27ED075C}" presName="connTx" presStyleLbl="parChTrans1D2" presStyleIdx="9" presStyleCnt="10"/>
      <dgm:spPr/>
    </dgm:pt>
    <dgm:pt modelId="{2ADFC3AE-B50F-40BB-A52E-C21FB5096E16}" type="pres">
      <dgm:prSet presAssocID="{CD610E6D-4273-4F9F-9953-3F43FA9174FC}" presName="root2" presStyleCnt="0"/>
      <dgm:spPr/>
    </dgm:pt>
    <dgm:pt modelId="{19F058E5-ED7C-47EE-8AB9-8B86791AC57E}" type="pres">
      <dgm:prSet presAssocID="{CD610E6D-4273-4F9F-9953-3F43FA9174FC}" presName="LevelTwoTextNode" presStyleLbl="node2" presStyleIdx="9" presStyleCnt="10">
        <dgm:presLayoutVars>
          <dgm:chPref val="3"/>
        </dgm:presLayoutVars>
      </dgm:prSet>
      <dgm:spPr/>
    </dgm:pt>
    <dgm:pt modelId="{EE8201A6-DFB0-4724-9DFA-690D9C3EBCAD}" type="pres">
      <dgm:prSet presAssocID="{CD610E6D-4273-4F9F-9953-3F43FA9174FC}" presName="level3hierChild" presStyleCnt="0"/>
      <dgm:spPr/>
    </dgm:pt>
  </dgm:ptLst>
  <dgm:cxnLst>
    <dgm:cxn modelId="{1BF57C7E-7291-4E0C-9A80-2FDBB6DE4389}" type="presOf" srcId="{1A91EC74-634A-424B-A893-A653DC9BE543}" destId="{CC407389-07C2-46E6-8B0D-73555082D9DC}" srcOrd="0" destOrd="0" presId="urn:microsoft.com/office/officeart/2008/layout/HorizontalMultiLevelHierarchy"/>
    <dgm:cxn modelId="{F603EFAC-1494-4552-AC83-21FFF3BBB557}" type="presOf" srcId="{D5036008-064F-40D4-BC3A-6BAA3C148793}" destId="{198956DF-8E1D-4A4D-82CC-6F71AFF4F9C1}" srcOrd="0" destOrd="0" presId="urn:microsoft.com/office/officeart/2008/layout/HorizontalMultiLevelHierarchy"/>
    <dgm:cxn modelId="{F654525D-4B9D-43F5-B86F-02E71D035B7C}" type="presOf" srcId="{399B81E1-B34D-4538-8497-CCBA27ED075C}" destId="{DE01FF03-B76B-4762-A943-9E02FA866B2F}" srcOrd="0" destOrd="0" presId="urn:microsoft.com/office/officeart/2008/layout/HorizontalMultiLevelHierarchy"/>
    <dgm:cxn modelId="{5C6A0D41-A7FA-4812-AF51-264ECD61A18E}" type="presOf" srcId="{F2048E5A-AE26-40C2-8F4C-EC82523A3D9E}" destId="{7EB439CD-AB19-40D7-B0BE-1D2BD9F6F6F8}" srcOrd="1" destOrd="0" presId="urn:microsoft.com/office/officeart/2008/layout/HorizontalMultiLevelHierarchy"/>
    <dgm:cxn modelId="{E662DBCB-1E74-46CD-B29B-898AF3CE83C3}" srcId="{0C37A894-E0A7-4CE7-8869-843D851B5B49}" destId="{8409A150-B9AB-47D6-B994-B373536DA78F}" srcOrd="2" destOrd="0" parTransId="{F2048E5A-AE26-40C2-8F4C-EC82523A3D9E}" sibTransId="{160803F7-F810-4C6D-94D0-B8755D07FE5D}"/>
    <dgm:cxn modelId="{BCDCECEE-F383-461F-B5C1-410AF6D34D7A}" type="presOf" srcId="{C61336F2-EC47-428D-AAF5-696326F81D56}" destId="{2D142713-19D1-495F-8D03-1B09BF50A921}" srcOrd="0" destOrd="0" presId="urn:microsoft.com/office/officeart/2008/layout/HorizontalMultiLevelHierarchy"/>
    <dgm:cxn modelId="{6520DF9E-5350-47CC-A093-CE77B78EDB8A}" type="presOf" srcId="{F79F2A9A-4AE2-47E0-A4C8-8C392AD9B8E3}" destId="{D8054144-DDBE-44ED-9344-4A4A2D53F618}" srcOrd="0" destOrd="0" presId="urn:microsoft.com/office/officeart/2008/layout/HorizontalMultiLevelHierarchy"/>
    <dgm:cxn modelId="{F42B4918-AB08-4D1A-B5B0-58E74728B125}" type="presOf" srcId="{CD610E6D-4273-4F9F-9953-3F43FA9174FC}" destId="{19F058E5-ED7C-47EE-8AB9-8B86791AC57E}" srcOrd="0" destOrd="0" presId="urn:microsoft.com/office/officeart/2008/layout/HorizontalMultiLevelHierarchy"/>
    <dgm:cxn modelId="{15AAAA7A-0F84-46B6-B3A0-375DD3BA9FA3}" type="presOf" srcId="{D4526302-E6BC-4298-A6B1-B57FB33E1923}" destId="{17FDC2E8-FF21-4B96-9922-D20B76A647CE}" srcOrd="0" destOrd="0" presId="urn:microsoft.com/office/officeart/2008/layout/HorizontalMultiLevelHierarchy"/>
    <dgm:cxn modelId="{66BD7093-172D-4D2E-B723-02410DD1D4DC}" type="presOf" srcId="{8409A150-B9AB-47D6-B994-B373536DA78F}" destId="{E214572A-AC52-4E4C-B37C-B2F1A546F0BF}" srcOrd="0" destOrd="0" presId="urn:microsoft.com/office/officeart/2008/layout/HorizontalMultiLevelHierarchy"/>
    <dgm:cxn modelId="{23AD6357-315C-43D1-8EE2-CE6FF15609F4}" type="presOf" srcId="{0C37A894-E0A7-4CE7-8869-843D851B5B49}" destId="{68847305-466E-43D7-AF05-4CCEF91F74E2}" srcOrd="0" destOrd="0" presId="urn:microsoft.com/office/officeart/2008/layout/HorizontalMultiLevelHierarchy"/>
    <dgm:cxn modelId="{450E2C50-C849-4B76-9515-77628E4167F8}" type="presOf" srcId="{F976B1D2-3022-4D42-A145-91B4D3AF607D}" destId="{4BC97440-0AA3-444B-9B0F-32DD260DA550}" srcOrd="0" destOrd="0" presId="urn:microsoft.com/office/officeart/2008/layout/HorizontalMultiLevelHierarchy"/>
    <dgm:cxn modelId="{3CB933B3-2AFC-4B56-B432-5EA1CDF47E77}" type="presOf" srcId="{D01FE65A-EB6A-4AE4-A3AC-14FD321CF5E5}" destId="{749FFA15-BB29-42ED-90EA-85F0CFA57D5F}" srcOrd="0" destOrd="0" presId="urn:microsoft.com/office/officeart/2008/layout/HorizontalMultiLevelHierarchy"/>
    <dgm:cxn modelId="{1996AA28-55C4-4D9B-9D6F-49385B7460A1}" type="presOf" srcId="{B5F1BE34-D13C-4BBD-884D-5A6BDD942403}" destId="{C7054901-29E4-453E-9DF7-832E64FEFE15}" srcOrd="0" destOrd="0" presId="urn:microsoft.com/office/officeart/2008/layout/HorizontalMultiLevelHierarchy"/>
    <dgm:cxn modelId="{7AF2AE83-DCF4-4BF7-ABC2-C29913E442CE}" type="presOf" srcId="{C00FECC2-9846-4279-B4C5-9C9F9F8A0429}" destId="{92721A6C-04E1-4956-B6F0-D9CC709FF472}" srcOrd="1" destOrd="0" presId="urn:microsoft.com/office/officeart/2008/layout/HorizontalMultiLevelHierarchy"/>
    <dgm:cxn modelId="{63BA1D57-558D-403A-833E-19524A35DF5E}" srcId="{0C37A894-E0A7-4CE7-8869-843D851B5B49}" destId="{8705230B-F202-46AC-A053-14E8B1EE95A5}" srcOrd="6" destOrd="0" parTransId="{D01FE65A-EB6A-4AE4-A3AC-14FD321CF5E5}" sibTransId="{D7EDC334-C462-400A-9FCA-A7C41210AEEF}"/>
    <dgm:cxn modelId="{AEE74670-E7B8-4462-91B7-CA1396F9DA8A}" srcId="{F79F2A9A-4AE2-47E0-A4C8-8C392AD9B8E3}" destId="{0C37A894-E0A7-4CE7-8869-843D851B5B49}" srcOrd="0" destOrd="0" parTransId="{41176782-B704-4E26-B9EC-8525753AA1DA}" sibTransId="{2D8368DF-FAE9-48E6-AC59-562663D517E6}"/>
    <dgm:cxn modelId="{B4FAE139-9ED1-4598-80EF-528739A898B2}" type="presOf" srcId="{F2048E5A-AE26-40C2-8F4C-EC82523A3D9E}" destId="{610764CD-F35A-4B3F-BD9D-BD5BD483FCCE}" srcOrd="0" destOrd="0" presId="urn:microsoft.com/office/officeart/2008/layout/HorizontalMultiLevelHierarchy"/>
    <dgm:cxn modelId="{7A97E8C1-7EEB-4A1F-ABD4-6C2A9429267E}" type="presOf" srcId="{9B66D854-F7C4-4691-AE18-730DFD9A1E95}" destId="{03008C4E-A2AE-42D3-8EB1-9856C60291CD}" srcOrd="1" destOrd="0" presId="urn:microsoft.com/office/officeart/2008/layout/HorizontalMultiLevelHierarchy"/>
    <dgm:cxn modelId="{BEBA3D68-F356-4C7C-B721-DEF579FFE7A6}" srcId="{0C37A894-E0A7-4CE7-8869-843D851B5B49}" destId="{C61336F2-EC47-428D-AAF5-696326F81D56}" srcOrd="3" destOrd="0" parTransId="{04558048-FA2D-4108-A7A6-08BED96FEDA1}" sibTransId="{8B6F05A9-1389-4178-A06F-1FB57DBA82CE}"/>
    <dgm:cxn modelId="{D8626B03-9743-411B-8A73-A4F10B2389CF}" type="presOf" srcId="{9EEFFD76-54B9-4EE3-81C3-1839D8152C58}" destId="{9B634829-EF5D-4817-877D-40471E22A594}" srcOrd="0" destOrd="0" presId="urn:microsoft.com/office/officeart/2008/layout/HorizontalMultiLevelHierarchy"/>
    <dgm:cxn modelId="{576588F1-6546-4956-871E-15CC7175B25C}" srcId="{0C37A894-E0A7-4CE7-8869-843D851B5B49}" destId="{70E6220A-CDCB-49E5-8A7F-3566626209FA}" srcOrd="1" destOrd="0" parTransId="{C4585A99-30AF-4F98-816A-D124533F28C7}" sibTransId="{27B0EF85-7E54-4BF9-B00F-1FD4AD4ADABB}"/>
    <dgm:cxn modelId="{F3D6BC55-03CE-44B6-8EAD-79722F270971}" type="presOf" srcId="{70E6220A-CDCB-49E5-8A7F-3566626209FA}" destId="{28D9BAE8-72A7-468A-97EA-690E5FC8D96B}" srcOrd="0" destOrd="0" presId="urn:microsoft.com/office/officeart/2008/layout/HorizontalMultiLevelHierarchy"/>
    <dgm:cxn modelId="{F9C1B5F8-2BF1-46D8-8977-6A2A68B705D7}" type="presOf" srcId="{E3784B96-6294-41DD-BD2A-8A2FA58A39C2}" destId="{718F9F7E-ABF3-4FF6-827C-5152154B5A0C}" srcOrd="0" destOrd="0" presId="urn:microsoft.com/office/officeart/2008/layout/HorizontalMultiLevelHierarchy"/>
    <dgm:cxn modelId="{D034327D-A0C1-45C6-BF58-703F74B8C7BB}" type="presOf" srcId="{D01FE65A-EB6A-4AE4-A3AC-14FD321CF5E5}" destId="{0E23DA07-EA2F-4B6F-BAE4-45B843554BE0}" srcOrd="1" destOrd="0" presId="urn:microsoft.com/office/officeart/2008/layout/HorizontalMultiLevelHierarchy"/>
    <dgm:cxn modelId="{C918F7FA-BBDE-4AA6-95E3-F286884C553A}" type="presOf" srcId="{D5036008-064F-40D4-BC3A-6BAA3C148793}" destId="{29818AB7-99D5-4E50-AF51-7341AC9924FF}" srcOrd="1" destOrd="0" presId="urn:microsoft.com/office/officeart/2008/layout/HorizontalMultiLevelHierarchy"/>
    <dgm:cxn modelId="{AF845B55-1BDE-42D7-8BC3-1F272A3CA9F8}" type="presOf" srcId="{D4526302-E6BC-4298-A6B1-B57FB33E1923}" destId="{0643CB8B-4DCB-4674-A563-365AE15A3FCE}" srcOrd="1" destOrd="0" presId="urn:microsoft.com/office/officeart/2008/layout/HorizontalMultiLevelHierarchy"/>
    <dgm:cxn modelId="{1903D0F1-FB34-44F9-B043-F5BDE8002A54}" srcId="{0C37A894-E0A7-4CE7-8869-843D851B5B49}" destId="{B5F1BE34-D13C-4BBD-884D-5A6BDD942403}" srcOrd="8" destOrd="0" parTransId="{F976B1D2-3022-4D42-A145-91B4D3AF607D}" sibTransId="{E7C93CFD-66B7-42C2-BAA7-F9A7520407D1}"/>
    <dgm:cxn modelId="{0646D7C0-F4A3-4339-AAD7-FD6F761770AB}" srcId="{0C37A894-E0A7-4CE7-8869-843D851B5B49}" destId="{AA5B1105-AD96-4872-B482-C8A0C809A0EF}" srcOrd="5" destOrd="0" parTransId="{C00FECC2-9846-4279-B4C5-9C9F9F8A0429}" sibTransId="{313F3567-8993-455C-A315-97E6F9CCB5C2}"/>
    <dgm:cxn modelId="{6901A017-1969-42FD-9EC2-854B79242B9E}" type="presOf" srcId="{AA5B1105-AD96-4872-B482-C8A0C809A0EF}" destId="{97BAD0A5-79EC-4312-86FA-F61D1B13E59B}" srcOrd="0" destOrd="0" presId="urn:microsoft.com/office/officeart/2008/layout/HorizontalMultiLevelHierarchy"/>
    <dgm:cxn modelId="{6F357F99-A57E-425A-BD6A-220FD14AF74E}" type="presOf" srcId="{399B81E1-B34D-4538-8497-CCBA27ED075C}" destId="{29C625DC-47A6-4FB7-BE86-B4BC0DEDBB8A}" srcOrd="1" destOrd="0" presId="urn:microsoft.com/office/officeart/2008/layout/HorizontalMultiLevelHierarchy"/>
    <dgm:cxn modelId="{718866E0-485A-46E4-83BC-D69E4E46C586}" type="presOf" srcId="{F976B1D2-3022-4D42-A145-91B4D3AF607D}" destId="{8312C1B1-8A22-482D-9E76-AB52C04EBA80}" srcOrd="1" destOrd="0" presId="urn:microsoft.com/office/officeart/2008/layout/HorizontalMultiLevelHierarchy"/>
    <dgm:cxn modelId="{BF07BFC1-7237-43C4-A34B-6378DF4632D3}" type="presOf" srcId="{8705230B-F202-46AC-A053-14E8B1EE95A5}" destId="{65F46CCC-F956-4EF6-8C2B-CFF9DB7BBD5B}" srcOrd="0" destOrd="0" presId="urn:microsoft.com/office/officeart/2008/layout/HorizontalMultiLevelHierarchy"/>
    <dgm:cxn modelId="{CC9BA550-0AF5-4DB8-A8B7-96CE88B6D576}" type="presOf" srcId="{04558048-FA2D-4108-A7A6-08BED96FEDA1}" destId="{C15620CB-2906-4767-A3F5-69E0E66CBD21}" srcOrd="1" destOrd="0" presId="urn:microsoft.com/office/officeart/2008/layout/HorizontalMultiLevelHierarchy"/>
    <dgm:cxn modelId="{4FFA20EA-32CF-49B3-BCA9-C3FB116AFA0D}" type="presOf" srcId="{C00FECC2-9846-4279-B4C5-9C9F9F8A0429}" destId="{8A8FF4A0-E748-429E-8346-D33DDF30667A}" srcOrd="0" destOrd="0" presId="urn:microsoft.com/office/officeart/2008/layout/HorizontalMultiLevelHierarchy"/>
    <dgm:cxn modelId="{86A4BBA6-0A51-48D4-95EE-4B52EFD530F5}" type="presOf" srcId="{C4585A99-30AF-4F98-816A-D124533F28C7}" destId="{32D7B66F-2928-418A-BAAF-DA3CAD31E131}" srcOrd="0" destOrd="0" presId="urn:microsoft.com/office/officeart/2008/layout/HorizontalMultiLevelHierarchy"/>
    <dgm:cxn modelId="{222B9884-90BE-4D46-A47C-5C375C59E83E}" srcId="{0C37A894-E0A7-4CE7-8869-843D851B5B49}" destId="{CD610E6D-4273-4F9F-9953-3F43FA9174FC}" srcOrd="9" destOrd="0" parTransId="{399B81E1-B34D-4538-8497-CCBA27ED075C}" sibTransId="{D4246B9D-1748-4F53-B3B8-8F37E3D2E9D3}"/>
    <dgm:cxn modelId="{BE7A5140-5E27-4EE4-8E84-197EADBC497D}" type="presOf" srcId="{9B66D854-F7C4-4691-AE18-730DFD9A1E95}" destId="{4A49228D-2617-45ED-995D-FB045BD8C36B}" srcOrd="0" destOrd="0" presId="urn:microsoft.com/office/officeart/2008/layout/HorizontalMultiLevelHierarchy"/>
    <dgm:cxn modelId="{5A8D69E1-BD6B-46A4-9343-7412EAABC11D}" srcId="{0C37A894-E0A7-4CE7-8869-843D851B5B49}" destId="{9EEFFD76-54B9-4EE3-81C3-1839D8152C58}" srcOrd="7" destOrd="0" parTransId="{D5036008-064F-40D4-BC3A-6BAA3C148793}" sibTransId="{530DF7BD-AF0D-41D1-93F3-E29C0B2E46C7}"/>
    <dgm:cxn modelId="{DD4A6955-0BB6-4574-8EB5-7BE647AB7295}" srcId="{0C37A894-E0A7-4CE7-8869-843D851B5B49}" destId="{E3784B96-6294-41DD-BD2A-8A2FA58A39C2}" srcOrd="0" destOrd="0" parTransId="{D4526302-E6BC-4298-A6B1-B57FB33E1923}" sibTransId="{2E891E83-22B8-44F0-B098-843475CB013D}"/>
    <dgm:cxn modelId="{234881CA-3D88-490D-ACFA-9C7E585D0D38}" srcId="{0C37A894-E0A7-4CE7-8869-843D851B5B49}" destId="{1A91EC74-634A-424B-A893-A653DC9BE543}" srcOrd="4" destOrd="0" parTransId="{9B66D854-F7C4-4691-AE18-730DFD9A1E95}" sibTransId="{42EB19DC-55C3-4CBE-AD57-2231198CCE63}"/>
    <dgm:cxn modelId="{57548EA8-43F1-4097-8B9E-209BB444F315}" type="presOf" srcId="{C4585A99-30AF-4F98-816A-D124533F28C7}" destId="{448041AD-913D-44A6-A9D5-8AC64FB85D4E}" srcOrd="1" destOrd="0" presId="urn:microsoft.com/office/officeart/2008/layout/HorizontalMultiLevelHierarchy"/>
    <dgm:cxn modelId="{7BD8D4E9-8D52-4524-8835-1D29F0A83F62}" type="presOf" srcId="{04558048-FA2D-4108-A7A6-08BED96FEDA1}" destId="{2845FCA5-36E9-490F-93DB-180A2B95DE1F}" srcOrd="0" destOrd="0" presId="urn:microsoft.com/office/officeart/2008/layout/HorizontalMultiLevelHierarchy"/>
    <dgm:cxn modelId="{32B041F7-FDB7-4298-A0E4-12D4EA80B275}" type="presParOf" srcId="{D8054144-DDBE-44ED-9344-4A4A2D53F618}" destId="{4F1D48C3-335A-4D26-8D25-7D7831EBC720}" srcOrd="0" destOrd="0" presId="urn:microsoft.com/office/officeart/2008/layout/HorizontalMultiLevelHierarchy"/>
    <dgm:cxn modelId="{2B44058B-DDFE-4ABB-8F49-274F30210FEA}" type="presParOf" srcId="{4F1D48C3-335A-4D26-8D25-7D7831EBC720}" destId="{68847305-466E-43D7-AF05-4CCEF91F74E2}" srcOrd="0" destOrd="0" presId="urn:microsoft.com/office/officeart/2008/layout/HorizontalMultiLevelHierarchy"/>
    <dgm:cxn modelId="{7AA0F9E1-F26E-4696-A8DB-4CEF4838759B}" type="presParOf" srcId="{4F1D48C3-335A-4D26-8D25-7D7831EBC720}" destId="{C18CF34B-14FB-4C6C-8DA5-6BC6B08CB4ED}" srcOrd="1" destOrd="0" presId="urn:microsoft.com/office/officeart/2008/layout/HorizontalMultiLevelHierarchy"/>
    <dgm:cxn modelId="{D2CF9EBA-0521-4469-8A35-8DAEA3E8362A}" type="presParOf" srcId="{C18CF34B-14FB-4C6C-8DA5-6BC6B08CB4ED}" destId="{17FDC2E8-FF21-4B96-9922-D20B76A647CE}" srcOrd="0" destOrd="0" presId="urn:microsoft.com/office/officeart/2008/layout/HorizontalMultiLevelHierarchy"/>
    <dgm:cxn modelId="{9676E515-B841-44C5-BCEF-C13AA8DAFF5B}" type="presParOf" srcId="{17FDC2E8-FF21-4B96-9922-D20B76A647CE}" destId="{0643CB8B-4DCB-4674-A563-365AE15A3FCE}" srcOrd="0" destOrd="0" presId="urn:microsoft.com/office/officeart/2008/layout/HorizontalMultiLevelHierarchy"/>
    <dgm:cxn modelId="{08C1554A-1CAC-4E98-9FAF-03DB2449FFA8}" type="presParOf" srcId="{C18CF34B-14FB-4C6C-8DA5-6BC6B08CB4ED}" destId="{5D884548-A043-456B-B3FD-FD5CF64ADB36}" srcOrd="1" destOrd="0" presId="urn:microsoft.com/office/officeart/2008/layout/HorizontalMultiLevelHierarchy"/>
    <dgm:cxn modelId="{321AD1F7-87C6-4697-BD42-2C89FCD07937}" type="presParOf" srcId="{5D884548-A043-456B-B3FD-FD5CF64ADB36}" destId="{718F9F7E-ABF3-4FF6-827C-5152154B5A0C}" srcOrd="0" destOrd="0" presId="urn:microsoft.com/office/officeart/2008/layout/HorizontalMultiLevelHierarchy"/>
    <dgm:cxn modelId="{72BE1383-64B4-4C5E-A72B-9CCCB8B4545E}" type="presParOf" srcId="{5D884548-A043-456B-B3FD-FD5CF64ADB36}" destId="{E855A1BD-9BAF-4CEE-9AA4-CA919F8B1803}" srcOrd="1" destOrd="0" presId="urn:microsoft.com/office/officeart/2008/layout/HorizontalMultiLevelHierarchy"/>
    <dgm:cxn modelId="{85FA805A-2BFB-4920-B4AA-DE908845829A}" type="presParOf" srcId="{C18CF34B-14FB-4C6C-8DA5-6BC6B08CB4ED}" destId="{32D7B66F-2928-418A-BAAF-DA3CAD31E131}" srcOrd="2" destOrd="0" presId="urn:microsoft.com/office/officeart/2008/layout/HorizontalMultiLevelHierarchy"/>
    <dgm:cxn modelId="{80698CEC-8BAC-4D0B-80FE-96744827B967}" type="presParOf" srcId="{32D7B66F-2928-418A-BAAF-DA3CAD31E131}" destId="{448041AD-913D-44A6-A9D5-8AC64FB85D4E}" srcOrd="0" destOrd="0" presId="urn:microsoft.com/office/officeart/2008/layout/HorizontalMultiLevelHierarchy"/>
    <dgm:cxn modelId="{892E2301-4E6C-40B1-A703-DEC9E5812119}" type="presParOf" srcId="{C18CF34B-14FB-4C6C-8DA5-6BC6B08CB4ED}" destId="{29FEEEEA-939B-4B25-950E-C4C25FDFE45F}" srcOrd="3" destOrd="0" presId="urn:microsoft.com/office/officeart/2008/layout/HorizontalMultiLevelHierarchy"/>
    <dgm:cxn modelId="{EF7CCC78-4098-458D-A547-66C6CA6BB30F}" type="presParOf" srcId="{29FEEEEA-939B-4B25-950E-C4C25FDFE45F}" destId="{28D9BAE8-72A7-468A-97EA-690E5FC8D96B}" srcOrd="0" destOrd="0" presId="urn:microsoft.com/office/officeart/2008/layout/HorizontalMultiLevelHierarchy"/>
    <dgm:cxn modelId="{33DB1A76-02A6-47E7-A079-753C8FD1E037}" type="presParOf" srcId="{29FEEEEA-939B-4B25-950E-C4C25FDFE45F}" destId="{5800538F-7A68-4052-8F67-B43A7BA577C0}" srcOrd="1" destOrd="0" presId="urn:microsoft.com/office/officeart/2008/layout/HorizontalMultiLevelHierarchy"/>
    <dgm:cxn modelId="{0B3FBA50-CF90-42ED-9981-88278E3129D3}" type="presParOf" srcId="{C18CF34B-14FB-4C6C-8DA5-6BC6B08CB4ED}" destId="{610764CD-F35A-4B3F-BD9D-BD5BD483FCCE}" srcOrd="4" destOrd="0" presId="urn:microsoft.com/office/officeart/2008/layout/HorizontalMultiLevelHierarchy"/>
    <dgm:cxn modelId="{245B6DFB-B954-4BD3-8D79-2AD614277D0F}" type="presParOf" srcId="{610764CD-F35A-4B3F-BD9D-BD5BD483FCCE}" destId="{7EB439CD-AB19-40D7-B0BE-1D2BD9F6F6F8}" srcOrd="0" destOrd="0" presId="urn:microsoft.com/office/officeart/2008/layout/HorizontalMultiLevelHierarchy"/>
    <dgm:cxn modelId="{CD9C0E08-1092-473B-B449-B6B225C112D9}" type="presParOf" srcId="{C18CF34B-14FB-4C6C-8DA5-6BC6B08CB4ED}" destId="{25976005-68FD-4D4E-BC92-8B8BC302D154}" srcOrd="5" destOrd="0" presId="urn:microsoft.com/office/officeart/2008/layout/HorizontalMultiLevelHierarchy"/>
    <dgm:cxn modelId="{59D91BA4-0D80-4884-92AA-B8EB916C8656}" type="presParOf" srcId="{25976005-68FD-4D4E-BC92-8B8BC302D154}" destId="{E214572A-AC52-4E4C-B37C-B2F1A546F0BF}" srcOrd="0" destOrd="0" presId="urn:microsoft.com/office/officeart/2008/layout/HorizontalMultiLevelHierarchy"/>
    <dgm:cxn modelId="{2D18B685-6C0D-4525-8CE3-43D35B086540}" type="presParOf" srcId="{25976005-68FD-4D4E-BC92-8B8BC302D154}" destId="{85F25B82-FD4A-4648-BE21-40CDD9CB839C}" srcOrd="1" destOrd="0" presId="urn:microsoft.com/office/officeart/2008/layout/HorizontalMultiLevelHierarchy"/>
    <dgm:cxn modelId="{60F66679-6ACA-4FA6-9DE8-2506A11C286F}" type="presParOf" srcId="{C18CF34B-14FB-4C6C-8DA5-6BC6B08CB4ED}" destId="{2845FCA5-36E9-490F-93DB-180A2B95DE1F}" srcOrd="6" destOrd="0" presId="urn:microsoft.com/office/officeart/2008/layout/HorizontalMultiLevelHierarchy"/>
    <dgm:cxn modelId="{1FF5E18C-0C6B-4DBC-8994-744986DACE87}" type="presParOf" srcId="{2845FCA5-36E9-490F-93DB-180A2B95DE1F}" destId="{C15620CB-2906-4767-A3F5-69E0E66CBD21}" srcOrd="0" destOrd="0" presId="urn:microsoft.com/office/officeart/2008/layout/HorizontalMultiLevelHierarchy"/>
    <dgm:cxn modelId="{57FE420D-1D06-4A67-A987-C0098570AF83}" type="presParOf" srcId="{C18CF34B-14FB-4C6C-8DA5-6BC6B08CB4ED}" destId="{26C1C6E8-4F23-496E-964C-6936BC75DA94}" srcOrd="7" destOrd="0" presId="urn:microsoft.com/office/officeart/2008/layout/HorizontalMultiLevelHierarchy"/>
    <dgm:cxn modelId="{F4B60264-70FB-4651-8A96-C28E74E1BE99}" type="presParOf" srcId="{26C1C6E8-4F23-496E-964C-6936BC75DA94}" destId="{2D142713-19D1-495F-8D03-1B09BF50A921}" srcOrd="0" destOrd="0" presId="urn:microsoft.com/office/officeart/2008/layout/HorizontalMultiLevelHierarchy"/>
    <dgm:cxn modelId="{292A481F-BA39-4DA9-8118-D8D18E24F3F5}" type="presParOf" srcId="{26C1C6E8-4F23-496E-964C-6936BC75DA94}" destId="{4B10C7BA-AB40-426E-AE67-A0F9EE2E4AB5}" srcOrd="1" destOrd="0" presId="urn:microsoft.com/office/officeart/2008/layout/HorizontalMultiLevelHierarchy"/>
    <dgm:cxn modelId="{8A712866-A0E0-4E85-9E85-C303A878EA06}" type="presParOf" srcId="{C18CF34B-14FB-4C6C-8DA5-6BC6B08CB4ED}" destId="{4A49228D-2617-45ED-995D-FB045BD8C36B}" srcOrd="8" destOrd="0" presId="urn:microsoft.com/office/officeart/2008/layout/HorizontalMultiLevelHierarchy"/>
    <dgm:cxn modelId="{CA89E3DB-EF40-4901-90B4-22B2A23AAA63}" type="presParOf" srcId="{4A49228D-2617-45ED-995D-FB045BD8C36B}" destId="{03008C4E-A2AE-42D3-8EB1-9856C60291CD}" srcOrd="0" destOrd="0" presId="urn:microsoft.com/office/officeart/2008/layout/HorizontalMultiLevelHierarchy"/>
    <dgm:cxn modelId="{4FD97D98-A689-4ACA-9440-142524DDE9A4}" type="presParOf" srcId="{C18CF34B-14FB-4C6C-8DA5-6BC6B08CB4ED}" destId="{D56C1D5C-ECCB-4604-8978-0CF9AA79EA3E}" srcOrd="9" destOrd="0" presId="urn:microsoft.com/office/officeart/2008/layout/HorizontalMultiLevelHierarchy"/>
    <dgm:cxn modelId="{0236E869-39D3-423D-930C-260C3843305C}" type="presParOf" srcId="{D56C1D5C-ECCB-4604-8978-0CF9AA79EA3E}" destId="{CC407389-07C2-46E6-8B0D-73555082D9DC}" srcOrd="0" destOrd="0" presId="urn:microsoft.com/office/officeart/2008/layout/HorizontalMultiLevelHierarchy"/>
    <dgm:cxn modelId="{B7B1E0BD-C556-4F96-9020-A34D72016D5B}" type="presParOf" srcId="{D56C1D5C-ECCB-4604-8978-0CF9AA79EA3E}" destId="{37FD6015-B1FD-4286-84FC-848B7063CFEB}" srcOrd="1" destOrd="0" presId="urn:microsoft.com/office/officeart/2008/layout/HorizontalMultiLevelHierarchy"/>
    <dgm:cxn modelId="{4F1334ED-BBFC-4BA5-963C-62CDF106603C}" type="presParOf" srcId="{C18CF34B-14FB-4C6C-8DA5-6BC6B08CB4ED}" destId="{8A8FF4A0-E748-429E-8346-D33DDF30667A}" srcOrd="10" destOrd="0" presId="urn:microsoft.com/office/officeart/2008/layout/HorizontalMultiLevelHierarchy"/>
    <dgm:cxn modelId="{EA96DB47-42FB-4742-90C4-EE3A63550A1A}" type="presParOf" srcId="{8A8FF4A0-E748-429E-8346-D33DDF30667A}" destId="{92721A6C-04E1-4956-B6F0-D9CC709FF472}" srcOrd="0" destOrd="0" presId="urn:microsoft.com/office/officeart/2008/layout/HorizontalMultiLevelHierarchy"/>
    <dgm:cxn modelId="{B13A7B98-446B-4675-BB7B-F2CC33371DC4}" type="presParOf" srcId="{C18CF34B-14FB-4C6C-8DA5-6BC6B08CB4ED}" destId="{A421A094-FC11-4FBE-95AA-47C768047087}" srcOrd="11" destOrd="0" presId="urn:microsoft.com/office/officeart/2008/layout/HorizontalMultiLevelHierarchy"/>
    <dgm:cxn modelId="{5FF3A5D7-6B24-4CC9-91D8-DCBCE06EE777}" type="presParOf" srcId="{A421A094-FC11-4FBE-95AA-47C768047087}" destId="{97BAD0A5-79EC-4312-86FA-F61D1B13E59B}" srcOrd="0" destOrd="0" presId="urn:microsoft.com/office/officeart/2008/layout/HorizontalMultiLevelHierarchy"/>
    <dgm:cxn modelId="{F782EAD4-103C-48C2-B2A6-032B76019F17}" type="presParOf" srcId="{A421A094-FC11-4FBE-95AA-47C768047087}" destId="{FF9BD0B4-953C-47A9-B5D4-655CE40DE343}" srcOrd="1" destOrd="0" presId="urn:microsoft.com/office/officeart/2008/layout/HorizontalMultiLevelHierarchy"/>
    <dgm:cxn modelId="{A2E87D30-AD3F-439C-B1E6-87941B0E4D26}" type="presParOf" srcId="{C18CF34B-14FB-4C6C-8DA5-6BC6B08CB4ED}" destId="{749FFA15-BB29-42ED-90EA-85F0CFA57D5F}" srcOrd="12" destOrd="0" presId="urn:microsoft.com/office/officeart/2008/layout/HorizontalMultiLevelHierarchy"/>
    <dgm:cxn modelId="{7AC2A8D9-A76D-4176-BBC6-CB8CB2167CCE}" type="presParOf" srcId="{749FFA15-BB29-42ED-90EA-85F0CFA57D5F}" destId="{0E23DA07-EA2F-4B6F-BAE4-45B843554BE0}" srcOrd="0" destOrd="0" presId="urn:microsoft.com/office/officeart/2008/layout/HorizontalMultiLevelHierarchy"/>
    <dgm:cxn modelId="{8DA04AE5-F015-435C-8C29-733941F0C2E0}" type="presParOf" srcId="{C18CF34B-14FB-4C6C-8DA5-6BC6B08CB4ED}" destId="{72C111CA-8835-4FED-AA6F-5097D8AC37B2}" srcOrd="13" destOrd="0" presId="urn:microsoft.com/office/officeart/2008/layout/HorizontalMultiLevelHierarchy"/>
    <dgm:cxn modelId="{90EDDD72-EF85-488F-9192-E962CE80CC45}" type="presParOf" srcId="{72C111CA-8835-4FED-AA6F-5097D8AC37B2}" destId="{65F46CCC-F956-4EF6-8C2B-CFF9DB7BBD5B}" srcOrd="0" destOrd="0" presId="urn:microsoft.com/office/officeart/2008/layout/HorizontalMultiLevelHierarchy"/>
    <dgm:cxn modelId="{01FBD256-7549-4A4A-AAD4-E413A5350FB6}" type="presParOf" srcId="{72C111CA-8835-4FED-AA6F-5097D8AC37B2}" destId="{4BA50CB5-560F-4938-9656-D98BE435201D}" srcOrd="1" destOrd="0" presId="urn:microsoft.com/office/officeart/2008/layout/HorizontalMultiLevelHierarchy"/>
    <dgm:cxn modelId="{A8FA69A1-F4CB-414F-BF39-7540FA057236}" type="presParOf" srcId="{C18CF34B-14FB-4C6C-8DA5-6BC6B08CB4ED}" destId="{198956DF-8E1D-4A4D-82CC-6F71AFF4F9C1}" srcOrd="14" destOrd="0" presId="urn:microsoft.com/office/officeart/2008/layout/HorizontalMultiLevelHierarchy"/>
    <dgm:cxn modelId="{0EE0A4BC-092A-4035-8E52-316FAEA06A7D}" type="presParOf" srcId="{198956DF-8E1D-4A4D-82CC-6F71AFF4F9C1}" destId="{29818AB7-99D5-4E50-AF51-7341AC9924FF}" srcOrd="0" destOrd="0" presId="urn:microsoft.com/office/officeart/2008/layout/HorizontalMultiLevelHierarchy"/>
    <dgm:cxn modelId="{A02C4495-ABE2-4977-BFA3-E40CE0691316}" type="presParOf" srcId="{C18CF34B-14FB-4C6C-8DA5-6BC6B08CB4ED}" destId="{C79E701A-3AF9-4ED3-A5DF-590B41DE9073}" srcOrd="15" destOrd="0" presId="urn:microsoft.com/office/officeart/2008/layout/HorizontalMultiLevelHierarchy"/>
    <dgm:cxn modelId="{7C9E6A94-A77A-417B-A8BC-81B656C2A75B}" type="presParOf" srcId="{C79E701A-3AF9-4ED3-A5DF-590B41DE9073}" destId="{9B634829-EF5D-4817-877D-40471E22A594}" srcOrd="0" destOrd="0" presId="urn:microsoft.com/office/officeart/2008/layout/HorizontalMultiLevelHierarchy"/>
    <dgm:cxn modelId="{A2585F30-029C-438C-9EC7-CF00531D3EE3}" type="presParOf" srcId="{C79E701A-3AF9-4ED3-A5DF-590B41DE9073}" destId="{D7CB24F3-60EB-4D81-BE12-E2821135DB8C}" srcOrd="1" destOrd="0" presId="urn:microsoft.com/office/officeart/2008/layout/HorizontalMultiLevelHierarchy"/>
    <dgm:cxn modelId="{7D1FD9A5-16C4-4AF2-A234-9F298CE204B9}" type="presParOf" srcId="{C18CF34B-14FB-4C6C-8DA5-6BC6B08CB4ED}" destId="{4BC97440-0AA3-444B-9B0F-32DD260DA550}" srcOrd="16" destOrd="0" presId="urn:microsoft.com/office/officeart/2008/layout/HorizontalMultiLevelHierarchy"/>
    <dgm:cxn modelId="{F6FB854F-8E87-4404-9846-FFFCDAF75B00}" type="presParOf" srcId="{4BC97440-0AA3-444B-9B0F-32DD260DA550}" destId="{8312C1B1-8A22-482D-9E76-AB52C04EBA80}" srcOrd="0" destOrd="0" presId="urn:microsoft.com/office/officeart/2008/layout/HorizontalMultiLevelHierarchy"/>
    <dgm:cxn modelId="{30813CFA-04FB-4A44-9870-EEB5FC2A7065}" type="presParOf" srcId="{C18CF34B-14FB-4C6C-8DA5-6BC6B08CB4ED}" destId="{33FDFAF8-AE09-4530-8BAB-1A253C386C0E}" srcOrd="17" destOrd="0" presId="urn:microsoft.com/office/officeart/2008/layout/HorizontalMultiLevelHierarchy"/>
    <dgm:cxn modelId="{2BC85F81-6364-47CC-902D-F96EB7410183}" type="presParOf" srcId="{33FDFAF8-AE09-4530-8BAB-1A253C386C0E}" destId="{C7054901-29E4-453E-9DF7-832E64FEFE15}" srcOrd="0" destOrd="0" presId="urn:microsoft.com/office/officeart/2008/layout/HorizontalMultiLevelHierarchy"/>
    <dgm:cxn modelId="{D5F7B6B7-2ED9-4C98-8C04-B8F02755BE9F}" type="presParOf" srcId="{33FDFAF8-AE09-4530-8BAB-1A253C386C0E}" destId="{AA141A40-26C1-4354-9F01-112D6D3DC7CC}" srcOrd="1" destOrd="0" presId="urn:microsoft.com/office/officeart/2008/layout/HorizontalMultiLevelHierarchy"/>
    <dgm:cxn modelId="{FA24B84C-B18A-45ED-A95C-8ED8C553EF79}" type="presParOf" srcId="{C18CF34B-14FB-4C6C-8DA5-6BC6B08CB4ED}" destId="{DE01FF03-B76B-4762-A943-9E02FA866B2F}" srcOrd="18" destOrd="0" presId="urn:microsoft.com/office/officeart/2008/layout/HorizontalMultiLevelHierarchy"/>
    <dgm:cxn modelId="{9C86EC91-118D-4A89-84F7-F774BCC32F19}" type="presParOf" srcId="{DE01FF03-B76B-4762-A943-9E02FA866B2F}" destId="{29C625DC-47A6-4FB7-BE86-B4BC0DEDBB8A}" srcOrd="0" destOrd="0" presId="urn:microsoft.com/office/officeart/2008/layout/HorizontalMultiLevelHierarchy"/>
    <dgm:cxn modelId="{709889BB-1406-4CDA-ADFC-576CB53E97B0}" type="presParOf" srcId="{C18CF34B-14FB-4C6C-8DA5-6BC6B08CB4ED}" destId="{2ADFC3AE-B50F-40BB-A52E-C21FB5096E16}" srcOrd="19" destOrd="0" presId="urn:microsoft.com/office/officeart/2008/layout/HorizontalMultiLevelHierarchy"/>
    <dgm:cxn modelId="{3D8DBE41-461F-41E6-9B27-D0DF0826BF09}" type="presParOf" srcId="{2ADFC3AE-B50F-40BB-A52E-C21FB5096E16}" destId="{19F058E5-ED7C-47EE-8AB9-8B86791AC57E}" srcOrd="0" destOrd="0" presId="urn:microsoft.com/office/officeart/2008/layout/HorizontalMultiLevelHierarchy"/>
    <dgm:cxn modelId="{3C909C75-1853-4134-997C-72459E881842}" type="presParOf" srcId="{2ADFC3AE-B50F-40BB-A52E-C21FB5096E16}" destId="{EE8201A6-DFB0-4724-9DFA-690D9C3EBCAD}"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CCB432-847F-4A2B-844D-3C54040EB3A9}" type="doc">
      <dgm:prSet loTypeId="urn:microsoft.com/office/officeart/2005/8/layout/chevron1" loCatId="process" qsTypeId="urn:microsoft.com/office/officeart/2005/8/quickstyle/simple1" qsCatId="simple" csTypeId="urn:microsoft.com/office/officeart/2005/8/colors/colorful4" csCatId="colorful" phldr="1"/>
      <dgm:spPr/>
    </dgm:pt>
    <dgm:pt modelId="{54590249-4472-4DA3-BD17-A9A150C64CCB}">
      <dgm:prSet phldrT="[文本]" custT="1"/>
      <dgm:spPr/>
      <dgm:t>
        <a:bodyPr/>
        <a:lstStyle/>
        <a:p>
          <a:r>
            <a:rPr lang="zh-CN" altLang="en-US" sz="2400" dirty="0">
              <a:solidFill>
                <a:schemeClr val="tx1"/>
              </a:solidFill>
            </a:rPr>
            <a:t>确定团队生成能力</a:t>
          </a:r>
        </a:p>
      </dgm:t>
    </dgm:pt>
    <dgm:pt modelId="{6D3A3951-AA64-4A25-9659-81EE99DB576A}" type="parTrans" cxnId="{EF3428F6-3C7B-43B3-8587-7FB558E9C751}">
      <dgm:prSet/>
      <dgm:spPr/>
      <dgm:t>
        <a:bodyPr/>
        <a:lstStyle/>
        <a:p>
          <a:endParaRPr lang="zh-CN" altLang="en-US" sz="2000">
            <a:solidFill>
              <a:schemeClr val="tx1"/>
            </a:solidFill>
          </a:endParaRPr>
        </a:p>
      </dgm:t>
    </dgm:pt>
    <dgm:pt modelId="{32B81170-7F43-4C7B-84F4-81BEA0A8B222}" type="sibTrans" cxnId="{EF3428F6-3C7B-43B3-8587-7FB558E9C751}">
      <dgm:prSet/>
      <dgm:spPr/>
      <dgm:t>
        <a:bodyPr/>
        <a:lstStyle/>
        <a:p>
          <a:endParaRPr lang="zh-CN" altLang="en-US" sz="2000">
            <a:solidFill>
              <a:schemeClr val="tx1"/>
            </a:solidFill>
          </a:endParaRPr>
        </a:p>
      </dgm:t>
    </dgm:pt>
    <dgm:pt modelId="{CD236594-8D44-45FD-9A33-E7C5DAA38819}">
      <dgm:prSet phldrT="[文本]" custT="1"/>
      <dgm:spPr/>
      <dgm:t>
        <a:bodyPr/>
        <a:lstStyle/>
        <a:p>
          <a:r>
            <a:rPr lang="zh-CN" altLang="en-US" sz="2400" dirty="0">
              <a:solidFill>
                <a:schemeClr val="tx1"/>
              </a:solidFill>
            </a:rPr>
            <a:t>选择</a:t>
          </a:r>
          <a:r>
            <a:rPr lang="en-US" altLang="zh-CN" sz="2400" dirty="0">
              <a:solidFill>
                <a:schemeClr val="tx1"/>
              </a:solidFill>
            </a:rPr>
            <a:t>PBI</a:t>
          </a:r>
          <a:endParaRPr lang="zh-CN" altLang="en-US" sz="2400" dirty="0">
            <a:solidFill>
              <a:schemeClr val="tx1"/>
            </a:solidFill>
          </a:endParaRPr>
        </a:p>
      </dgm:t>
    </dgm:pt>
    <dgm:pt modelId="{7643FDDD-1DE0-46CB-BE56-017520A5F123}" type="parTrans" cxnId="{44EF174F-CBF3-4265-9BED-7BBCD3FE2739}">
      <dgm:prSet/>
      <dgm:spPr/>
      <dgm:t>
        <a:bodyPr/>
        <a:lstStyle/>
        <a:p>
          <a:endParaRPr lang="zh-CN" altLang="en-US" sz="2000">
            <a:solidFill>
              <a:schemeClr val="tx1"/>
            </a:solidFill>
          </a:endParaRPr>
        </a:p>
      </dgm:t>
    </dgm:pt>
    <dgm:pt modelId="{00DEB3AF-B9A6-4723-B94D-FA0D89F9EEFA}" type="sibTrans" cxnId="{44EF174F-CBF3-4265-9BED-7BBCD3FE2739}">
      <dgm:prSet/>
      <dgm:spPr/>
      <dgm:t>
        <a:bodyPr/>
        <a:lstStyle/>
        <a:p>
          <a:endParaRPr lang="zh-CN" altLang="en-US" sz="2000">
            <a:solidFill>
              <a:schemeClr val="tx1"/>
            </a:solidFill>
          </a:endParaRPr>
        </a:p>
      </dgm:t>
    </dgm:pt>
    <dgm:pt modelId="{F13217E6-439A-4FD2-9451-4E875869F47B}">
      <dgm:prSet phldrT="[文本]" custT="1"/>
      <dgm:spPr/>
      <dgm:t>
        <a:bodyPr/>
        <a:lstStyle/>
        <a:p>
          <a:r>
            <a:rPr lang="zh-CN" altLang="en-US" sz="2400" dirty="0">
              <a:solidFill>
                <a:schemeClr val="tx1"/>
              </a:solidFill>
            </a:rPr>
            <a:t>细化冲刺目标</a:t>
          </a:r>
          <a:endParaRPr lang="en-US" altLang="zh-CN" sz="2400" dirty="0">
            <a:solidFill>
              <a:schemeClr val="tx1"/>
            </a:solidFill>
          </a:endParaRPr>
        </a:p>
        <a:p>
          <a:r>
            <a:rPr lang="zh-CN" altLang="en-US" sz="2400" dirty="0">
              <a:solidFill>
                <a:schemeClr val="tx1"/>
              </a:solidFill>
            </a:rPr>
            <a:t>获得信心</a:t>
          </a:r>
        </a:p>
      </dgm:t>
    </dgm:pt>
    <dgm:pt modelId="{FF50360C-199E-41EA-AE33-2BAC3905F0E2}" type="parTrans" cxnId="{517F6CC5-C870-41C2-91BD-E0BC66910997}">
      <dgm:prSet/>
      <dgm:spPr/>
      <dgm:t>
        <a:bodyPr/>
        <a:lstStyle/>
        <a:p>
          <a:endParaRPr lang="zh-CN" altLang="en-US" sz="2000">
            <a:solidFill>
              <a:schemeClr val="tx1"/>
            </a:solidFill>
          </a:endParaRPr>
        </a:p>
      </dgm:t>
    </dgm:pt>
    <dgm:pt modelId="{5CAE6128-F0DE-47C7-95DC-4D775C38840B}" type="sibTrans" cxnId="{517F6CC5-C870-41C2-91BD-E0BC66910997}">
      <dgm:prSet/>
      <dgm:spPr/>
      <dgm:t>
        <a:bodyPr/>
        <a:lstStyle/>
        <a:p>
          <a:endParaRPr lang="zh-CN" altLang="en-US" sz="2000">
            <a:solidFill>
              <a:schemeClr val="tx1"/>
            </a:solidFill>
          </a:endParaRPr>
        </a:p>
      </dgm:t>
    </dgm:pt>
    <dgm:pt modelId="{50B5E0D6-295F-4DF1-92AE-2E2377A620CA}">
      <dgm:prSet custT="1"/>
      <dgm:spPr/>
      <dgm:t>
        <a:bodyPr/>
        <a:lstStyle/>
        <a:p>
          <a:r>
            <a:rPr lang="zh-CN" altLang="en-US" sz="2400" dirty="0">
              <a:solidFill>
                <a:schemeClr val="tx1"/>
              </a:solidFill>
            </a:rPr>
            <a:t>敲定承诺</a:t>
          </a:r>
        </a:p>
      </dgm:t>
    </dgm:pt>
    <dgm:pt modelId="{BC64BD40-3DBA-492A-881D-88FE472CB734}" type="parTrans" cxnId="{C13E57D4-521E-46CD-A79F-B95A6088027C}">
      <dgm:prSet/>
      <dgm:spPr/>
      <dgm:t>
        <a:bodyPr/>
        <a:lstStyle/>
        <a:p>
          <a:endParaRPr lang="zh-CN" altLang="en-US" sz="2000">
            <a:solidFill>
              <a:schemeClr val="tx1"/>
            </a:solidFill>
          </a:endParaRPr>
        </a:p>
      </dgm:t>
    </dgm:pt>
    <dgm:pt modelId="{0846DDF4-1361-4579-A825-22F37CA28491}" type="sibTrans" cxnId="{C13E57D4-521E-46CD-A79F-B95A6088027C}">
      <dgm:prSet/>
      <dgm:spPr/>
      <dgm:t>
        <a:bodyPr/>
        <a:lstStyle/>
        <a:p>
          <a:endParaRPr lang="zh-CN" altLang="en-US" sz="2000">
            <a:solidFill>
              <a:schemeClr val="tx1"/>
            </a:solidFill>
          </a:endParaRPr>
        </a:p>
      </dgm:t>
    </dgm:pt>
    <dgm:pt modelId="{79D0853C-372D-4FC9-A538-01817F485922}" type="pres">
      <dgm:prSet presAssocID="{90CCB432-847F-4A2B-844D-3C54040EB3A9}" presName="Name0" presStyleCnt="0">
        <dgm:presLayoutVars>
          <dgm:dir/>
          <dgm:animLvl val="lvl"/>
          <dgm:resizeHandles val="exact"/>
        </dgm:presLayoutVars>
      </dgm:prSet>
      <dgm:spPr/>
    </dgm:pt>
    <dgm:pt modelId="{3A8E82D1-9286-46CA-9874-E14A56E5F8FC}" type="pres">
      <dgm:prSet presAssocID="{54590249-4472-4DA3-BD17-A9A150C64CCB}" presName="parTxOnly" presStyleLbl="node1" presStyleIdx="0" presStyleCnt="4">
        <dgm:presLayoutVars>
          <dgm:chMax val="0"/>
          <dgm:chPref val="0"/>
          <dgm:bulletEnabled val="1"/>
        </dgm:presLayoutVars>
      </dgm:prSet>
      <dgm:spPr/>
    </dgm:pt>
    <dgm:pt modelId="{45ECF0B0-6C88-4564-86CD-64A0CAD8810F}" type="pres">
      <dgm:prSet presAssocID="{32B81170-7F43-4C7B-84F4-81BEA0A8B222}" presName="parTxOnlySpace" presStyleCnt="0"/>
      <dgm:spPr/>
    </dgm:pt>
    <dgm:pt modelId="{C4A232C4-EF7D-4BFA-AE9D-E860874AA70C}" type="pres">
      <dgm:prSet presAssocID="{CD236594-8D44-45FD-9A33-E7C5DAA38819}" presName="parTxOnly" presStyleLbl="node1" presStyleIdx="1" presStyleCnt="4">
        <dgm:presLayoutVars>
          <dgm:chMax val="0"/>
          <dgm:chPref val="0"/>
          <dgm:bulletEnabled val="1"/>
        </dgm:presLayoutVars>
      </dgm:prSet>
      <dgm:spPr/>
    </dgm:pt>
    <dgm:pt modelId="{25D7D98A-B545-4680-9336-3D536CA88B87}" type="pres">
      <dgm:prSet presAssocID="{00DEB3AF-B9A6-4723-B94D-FA0D89F9EEFA}" presName="parTxOnlySpace" presStyleCnt="0"/>
      <dgm:spPr/>
    </dgm:pt>
    <dgm:pt modelId="{89317D15-A1D3-4B51-9EB3-E67462CFEF8E}" type="pres">
      <dgm:prSet presAssocID="{F13217E6-439A-4FD2-9451-4E875869F47B}" presName="parTxOnly" presStyleLbl="node1" presStyleIdx="2" presStyleCnt="4">
        <dgm:presLayoutVars>
          <dgm:chMax val="0"/>
          <dgm:chPref val="0"/>
          <dgm:bulletEnabled val="1"/>
        </dgm:presLayoutVars>
      </dgm:prSet>
      <dgm:spPr/>
    </dgm:pt>
    <dgm:pt modelId="{4479D919-4472-4B4E-AAF2-FE9452BFDDF3}" type="pres">
      <dgm:prSet presAssocID="{5CAE6128-F0DE-47C7-95DC-4D775C38840B}" presName="parTxOnlySpace" presStyleCnt="0"/>
      <dgm:spPr/>
    </dgm:pt>
    <dgm:pt modelId="{0ACC0120-72EC-49D9-B3BD-326AA46DBE65}" type="pres">
      <dgm:prSet presAssocID="{50B5E0D6-295F-4DF1-92AE-2E2377A620CA}" presName="parTxOnly" presStyleLbl="node1" presStyleIdx="3" presStyleCnt="4">
        <dgm:presLayoutVars>
          <dgm:chMax val="0"/>
          <dgm:chPref val="0"/>
          <dgm:bulletEnabled val="1"/>
        </dgm:presLayoutVars>
      </dgm:prSet>
      <dgm:spPr/>
    </dgm:pt>
  </dgm:ptLst>
  <dgm:cxnLst>
    <dgm:cxn modelId="{9FD91451-7F9A-4A26-9BE1-A84FA66E9C02}" type="presOf" srcId="{54590249-4472-4DA3-BD17-A9A150C64CCB}" destId="{3A8E82D1-9286-46CA-9874-E14A56E5F8FC}" srcOrd="0" destOrd="0" presId="urn:microsoft.com/office/officeart/2005/8/layout/chevron1"/>
    <dgm:cxn modelId="{08EF263C-706D-453F-910A-74512E4762E6}" type="presOf" srcId="{50B5E0D6-295F-4DF1-92AE-2E2377A620CA}" destId="{0ACC0120-72EC-49D9-B3BD-326AA46DBE65}" srcOrd="0" destOrd="0" presId="urn:microsoft.com/office/officeart/2005/8/layout/chevron1"/>
    <dgm:cxn modelId="{EF3428F6-3C7B-43B3-8587-7FB558E9C751}" srcId="{90CCB432-847F-4A2B-844D-3C54040EB3A9}" destId="{54590249-4472-4DA3-BD17-A9A150C64CCB}" srcOrd="0" destOrd="0" parTransId="{6D3A3951-AA64-4A25-9659-81EE99DB576A}" sibTransId="{32B81170-7F43-4C7B-84F4-81BEA0A8B222}"/>
    <dgm:cxn modelId="{4C54E265-D901-4BE6-81E9-B680A62DE3EB}" type="presOf" srcId="{CD236594-8D44-45FD-9A33-E7C5DAA38819}" destId="{C4A232C4-EF7D-4BFA-AE9D-E860874AA70C}" srcOrd="0" destOrd="0" presId="urn:microsoft.com/office/officeart/2005/8/layout/chevron1"/>
    <dgm:cxn modelId="{517F6CC5-C870-41C2-91BD-E0BC66910997}" srcId="{90CCB432-847F-4A2B-844D-3C54040EB3A9}" destId="{F13217E6-439A-4FD2-9451-4E875869F47B}" srcOrd="2" destOrd="0" parTransId="{FF50360C-199E-41EA-AE33-2BAC3905F0E2}" sibTransId="{5CAE6128-F0DE-47C7-95DC-4D775C38840B}"/>
    <dgm:cxn modelId="{44EF174F-CBF3-4265-9BED-7BBCD3FE2739}" srcId="{90CCB432-847F-4A2B-844D-3C54040EB3A9}" destId="{CD236594-8D44-45FD-9A33-E7C5DAA38819}" srcOrd="1" destOrd="0" parTransId="{7643FDDD-1DE0-46CB-BE56-017520A5F123}" sibTransId="{00DEB3AF-B9A6-4723-B94D-FA0D89F9EEFA}"/>
    <dgm:cxn modelId="{BB1265E0-CE87-4120-8ED9-91CBEF701712}" type="presOf" srcId="{F13217E6-439A-4FD2-9451-4E875869F47B}" destId="{89317D15-A1D3-4B51-9EB3-E67462CFEF8E}" srcOrd="0" destOrd="0" presId="urn:microsoft.com/office/officeart/2005/8/layout/chevron1"/>
    <dgm:cxn modelId="{C13E57D4-521E-46CD-A79F-B95A6088027C}" srcId="{90CCB432-847F-4A2B-844D-3C54040EB3A9}" destId="{50B5E0D6-295F-4DF1-92AE-2E2377A620CA}" srcOrd="3" destOrd="0" parTransId="{BC64BD40-3DBA-492A-881D-88FE472CB734}" sibTransId="{0846DDF4-1361-4579-A825-22F37CA28491}"/>
    <dgm:cxn modelId="{E8552FC3-9DB0-40AA-95ED-5A1B86B926E2}" type="presOf" srcId="{90CCB432-847F-4A2B-844D-3C54040EB3A9}" destId="{79D0853C-372D-4FC9-A538-01817F485922}" srcOrd="0" destOrd="0" presId="urn:microsoft.com/office/officeart/2005/8/layout/chevron1"/>
    <dgm:cxn modelId="{E285897D-0698-4175-BF0E-3C5889D32DEB}" type="presParOf" srcId="{79D0853C-372D-4FC9-A538-01817F485922}" destId="{3A8E82D1-9286-46CA-9874-E14A56E5F8FC}" srcOrd="0" destOrd="0" presId="urn:microsoft.com/office/officeart/2005/8/layout/chevron1"/>
    <dgm:cxn modelId="{8C5971A7-64A1-4961-AC97-5285E5127F59}" type="presParOf" srcId="{79D0853C-372D-4FC9-A538-01817F485922}" destId="{45ECF0B0-6C88-4564-86CD-64A0CAD8810F}" srcOrd="1" destOrd="0" presId="urn:microsoft.com/office/officeart/2005/8/layout/chevron1"/>
    <dgm:cxn modelId="{3B3DF78D-2BE6-4DF8-9F7A-8F31E3B96E0E}" type="presParOf" srcId="{79D0853C-372D-4FC9-A538-01817F485922}" destId="{C4A232C4-EF7D-4BFA-AE9D-E860874AA70C}" srcOrd="2" destOrd="0" presId="urn:microsoft.com/office/officeart/2005/8/layout/chevron1"/>
    <dgm:cxn modelId="{7C087AC8-4764-4C74-9E71-EBD921EB5F1A}" type="presParOf" srcId="{79D0853C-372D-4FC9-A538-01817F485922}" destId="{25D7D98A-B545-4680-9336-3D536CA88B87}" srcOrd="3" destOrd="0" presId="urn:microsoft.com/office/officeart/2005/8/layout/chevron1"/>
    <dgm:cxn modelId="{AD1151B1-35D3-4741-82A4-CBA750BD84D2}" type="presParOf" srcId="{79D0853C-372D-4FC9-A538-01817F485922}" destId="{89317D15-A1D3-4B51-9EB3-E67462CFEF8E}" srcOrd="4" destOrd="0" presId="urn:microsoft.com/office/officeart/2005/8/layout/chevron1"/>
    <dgm:cxn modelId="{FFCA443A-AC11-4B1D-9D1C-0F69AD99130C}" type="presParOf" srcId="{79D0853C-372D-4FC9-A538-01817F485922}" destId="{4479D919-4472-4B4E-AAF2-FE9452BFDDF3}" srcOrd="5" destOrd="0" presId="urn:microsoft.com/office/officeart/2005/8/layout/chevron1"/>
    <dgm:cxn modelId="{B56606BF-25B8-4817-BB42-248D5ACCECE2}" type="presParOf" srcId="{79D0853C-372D-4FC9-A538-01817F485922}" destId="{0ACC0120-72EC-49D9-B3BD-326AA46DBE6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3388D4-592E-4ED2-83C5-615A22CDCFEC}"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zh-CN" altLang="en-US"/>
        </a:p>
      </dgm:t>
    </dgm:pt>
    <dgm:pt modelId="{4E88CD76-4907-4B33-B28D-77F14A2B1AC7}">
      <dgm:prSet phldrT="[文本]" custT="1"/>
      <dgm:spPr/>
      <dgm:t>
        <a:bodyPr/>
        <a:lstStyle/>
        <a:p>
          <a:r>
            <a:rPr lang="zh-CN" altLang="en-US" sz="4000">
              <a:solidFill>
                <a:schemeClr val="tx1"/>
              </a:solidFill>
            </a:rPr>
            <a:t>迭代评审准备工作</a:t>
          </a:r>
          <a:endParaRPr lang="zh-CN" altLang="en-US" sz="4000" dirty="0">
            <a:solidFill>
              <a:schemeClr val="tx1"/>
            </a:solidFill>
          </a:endParaRPr>
        </a:p>
      </dgm:t>
    </dgm:pt>
    <dgm:pt modelId="{24134C48-436D-471B-A51C-7E6C3F67AA66}" type="parTrans" cxnId="{CC390C6E-F17A-4F78-AA5A-2FEFBA9334F6}">
      <dgm:prSet/>
      <dgm:spPr/>
      <dgm:t>
        <a:bodyPr/>
        <a:lstStyle/>
        <a:p>
          <a:endParaRPr lang="zh-CN" altLang="en-US" sz="1400">
            <a:solidFill>
              <a:schemeClr val="tx1"/>
            </a:solidFill>
          </a:endParaRPr>
        </a:p>
      </dgm:t>
    </dgm:pt>
    <dgm:pt modelId="{FBF286C1-9D1B-4B3F-8136-875DBC72D2E6}" type="sibTrans" cxnId="{CC390C6E-F17A-4F78-AA5A-2FEFBA9334F6}">
      <dgm:prSet/>
      <dgm:spPr/>
      <dgm:t>
        <a:bodyPr/>
        <a:lstStyle/>
        <a:p>
          <a:endParaRPr lang="zh-CN" altLang="en-US" sz="1400">
            <a:solidFill>
              <a:schemeClr val="tx1"/>
            </a:solidFill>
          </a:endParaRPr>
        </a:p>
      </dgm:t>
    </dgm:pt>
    <dgm:pt modelId="{99A61DB0-4457-4961-A67D-66C7E04A6344}">
      <dgm:prSet phldrT="[文本]" custT="1"/>
      <dgm:spPr/>
      <dgm:t>
        <a:bodyPr/>
        <a:lstStyle/>
        <a:p>
          <a:r>
            <a:rPr lang="zh-CN" altLang="en-US" sz="2400">
              <a:solidFill>
                <a:schemeClr val="tx1"/>
              </a:solidFill>
            </a:rPr>
            <a:t>确定邀请谁参加</a:t>
          </a:r>
          <a:endParaRPr lang="zh-CN" altLang="en-US" sz="2400" dirty="0">
            <a:solidFill>
              <a:schemeClr val="tx1"/>
            </a:solidFill>
          </a:endParaRPr>
        </a:p>
      </dgm:t>
    </dgm:pt>
    <dgm:pt modelId="{B8CAC24F-7A8C-4C34-A25B-21C29D447746}" type="parTrans" cxnId="{591C7983-EB05-44F4-B89A-D0D6DF91406A}">
      <dgm:prSet custT="1"/>
      <dgm:spPr/>
      <dgm:t>
        <a:bodyPr/>
        <a:lstStyle/>
        <a:p>
          <a:endParaRPr lang="zh-CN" altLang="en-US" sz="600">
            <a:solidFill>
              <a:schemeClr val="tx1"/>
            </a:solidFill>
          </a:endParaRPr>
        </a:p>
      </dgm:t>
    </dgm:pt>
    <dgm:pt modelId="{1F0150E6-9A0C-4B11-BA52-4F12B0FBCE10}" type="sibTrans" cxnId="{591C7983-EB05-44F4-B89A-D0D6DF91406A}">
      <dgm:prSet/>
      <dgm:spPr/>
      <dgm:t>
        <a:bodyPr/>
        <a:lstStyle/>
        <a:p>
          <a:endParaRPr lang="zh-CN" altLang="en-US" sz="1400">
            <a:solidFill>
              <a:schemeClr val="tx1"/>
            </a:solidFill>
          </a:endParaRPr>
        </a:p>
      </dgm:t>
    </dgm:pt>
    <dgm:pt modelId="{78BCBEBE-DB94-4461-84D7-517734DEB27E}">
      <dgm:prSet phldrT="[文本]" custT="1"/>
      <dgm:spPr/>
      <dgm:t>
        <a:bodyPr/>
        <a:lstStyle/>
        <a:p>
          <a:r>
            <a:rPr lang="zh-CN" altLang="en-US" sz="2400">
              <a:solidFill>
                <a:schemeClr val="tx1"/>
              </a:solidFill>
            </a:rPr>
            <a:t>安排活动日程</a:t>
          </a:r>
          <a:endParaRPr lang="zh-CN" altLang="en-US" sz="2400" dirty="0">
            <a:solidFill>
              <a:schemeClr val="tx1"/>
            </a:solidFill>
          </a:endParaRPr>
        </a:p>
      </dgm:t>
    </dgm:pt>
    <dgm:pt modelId="{4C693DFD-63FC-4F88-9BC5-0BD8C4CCC0BE}" type="parTrans" cxnId="{182E09AB-7571-42A5-B959-4CECD0B4E810}">
      <dgm:prSet custT="1"/>
      <dgm:spPr/>
      <dgm:t>
        <a:bodyPr/>
        <a:lstStyle/>
        <a:p>
          <a:endParaRPr lang="zh-CN" altLang="en-US" sz="300">
            <a:solidFill>
              <a:schemeClr val="tx1"/>
            </a:solidFill>
          </a:endParaRPr>
        </a:p>
      </dgm:t>
    </dgm:pt>
    <dgm:pt modelId="{A0BD3184-708F-4D7C-911C-317A7B98A44E}" type="sibTrans" cxnId="{182E09AB-7571-42A5-B959-4CECD0B4E810}">
      <dgm:prSet/>
      <dgm:spPr/>
      <dgm:t>
        <a:bodyPr/>
        <a:lstStyle/>
        <a:p>
          <a:endParaRPr lang="zh-CN" altLang="en-US" sz="1400">
            <a:solidFill>
              <a:schemeClr val="tx1"/>
            </a:solidFill>
          </a:endParaRPr>
        </a:p>
      </dgm:t>
    </dgm:pt>
    <dgm:pt modelId="{1E41186F-D50D-445F-A2ED-09522DF60956}">
      <dgm:prSet phldrT="[文本]" custT="1"/>
      <dgm:spPr/>
      <dgm:t>
        <a:bodyPr/>
        <a:lstStyle/>
        <a:p>
          <a:r>
            <a:rPr lang="zh-CN" altLang="en-US" sz="2400" dirty="0">
              <a:solidFill>
                <a:schemeClr val="tx1"/>
              </a:solidFill>
            </a:rPr>
            <a:t>确认迭代工作已经完成</a:t>
          </a:r>
        </a:p>
      </dgm:t>
    </dgm:pt>
    <dgm:pt modelId="{9E1C2E75-4AA8-4D48-967C-96CA59A14CC4}" type="parTrans" cxnId="{C72FF576-3A4E-44DD-945B-6FE7BC8FDA5C}">
      <dgm:prSet custT="1"/>
      <dgm:spPr/>
      <dgm:t>
        <a:bodyPr/>
        <a:lstStyle/>
        <a:p>
          <a:endParaRPr lang="zh-CN" altLang="en-US" sz="300">
            <a:solidFill>
              <a:schemeClr val="tx1"/>
            </a:solidFill>
          </a:endParaRPr>
        </a:p>
      </dgm:t>
    </dgm:pt>
    <dgm:pt modelId="{AD883D61-FB3E-41F5-AAAC-E6B41E14444E}" type="sibTrans" cxnId="{C72FF576-3A4E-44DD-945B-6FE7BC8FDA5C}">
      <dgm:prSet/>
      <dgm:spPr/>
      <dgm:t>
        <a:bodyPr/>
        <a:lstStyle/>
        <a:p>
          <a:endParaRPr lang="zh-CN" altLang="en-US" sz="1400">
            <a:solidFill>
              <a:schemeClr val="tx1"/>
            </a:solidFill>
          </a:endParaRPr>
        </a:p>
      </dgm:t>
    </dgm:pt>
    <dgm:pt modelId="{26337C26-3FD5-4FFD-9376-EDD54EC72E34}">
      <dgm:prSet custT="1"/>
      <dgm:spPr/>
      <dgm:t>
        <a:bodyPr/>
        <a:lstStyle/>
        <a:p>
          <a:r>
            <a:rPr lang="zh-CN" altLang="en-US" sz="2400">
              <a:solidFill>
                <a:schemeClr val="tx1"/>
              </a:solidFill>
            </a:rPr>
            <a:t>为演示做准备</a:t>
          </a:r>
          <a:endParaRPr lang="zh-CN" altLang="en-US" sz="2400" dirty="0">
            <a:solidFill>
              <a:schemeClr val="tx1"/>
            </a:solidFill>
          </a:endParaRPr>
        </a:p>
      </dgm:t>
    </dgm:pt>
    <dgm:pt modelId="{F3199FAB-DF89-447B-8391-5348E5A99787}" type="parTrans" cxnId="{7A511BC5-7016-4981-9BB0-A2E734E9053A}">
      <dgm:prSet custT="1"/>
      <dgm:spPr/>
      <dgm:t>
        <a:bodyPr/>
        <a:lstStyle/>
        <a:p>
          <a:endParaRPr lang="zh-CN" altLang="en-US" sz="300">
            <a:solidFill>
              <a:schemeClr val="tx1"/>
            </a:solidFill>
          </a:endParaRPr>
        </a:p>
      </dgm:t>
    </dgm:pt>
    <dgm:pt modelId="{5D8333C4-3C62-44E4-8DFA-E0E44287553C}" type="sibTrans" cxnId="{7A511BC5-7016-4981-9BB0-A2E734E9053A}">
      <dgm:prSet/>
      <dgm:spPr/>
      <dgm:t>
        <a:bodyPr/>
        <a:lstStyle/>
        <a:p>
          <a:endParaRPr lang="zh-CN" altLang="en-US" sz="1400">
            <a:solidFill>
              <a:schemeClr val="tx1"/>
            </a:solidFill>
          </a:endParaRPr>
        </a:p>
      </dgm:t>
    </dgm:pt>
    <dgm:pt modelId="{0B776D98-F8A7-4159-8909-5F77010D5DC8}">
      <dgm:prSet custT="1"/>
      <dgm:spPr/>
      <dgm:t>
        <a:bodyPr/>
        <a:lstStyle/>
        <a:p>
          <a:r>
            <a:rPr lang="zh-CN" altLang="en-US" sz="2400">
              <a:solidFill>
                <a:schemeClr val="tx1"/>
              </a:solidFill>
            </a:rPr>
            <a:t>确定谁做什么</a:t>
          </a:r>
          <a:endParaRPr lang="zh-CN" altLang="en-US" sz="2400" dirty="0">
            <a:solidFill>
              <a:schemeClr val="tx1"/>
            </a:solidFill>
          </a:endParaRPr>
        </a:p>
      </dgm:t>
    </dgm:pt>
    <dgm:pt modelId="{21A9AA15-02E6-469D-A757-3F2174145556}" type="parTrans" cxnId="{6F5FCB9D-121D-4147-A5C3-271254B53326}">
      <dgm:prSet custT="1"/>
      <dgm:spPr/>
      <dgm:t>
        <a:bodyPr/>
        <a:lstStyle/>
        <a:p>
          <a:endParaRPr lang="zh-CN" altLang="en-US" sz="600">
            <a:solidFill>
              <a:schemeClr val="tx1"/>
            </a:solidFill>
          </a:endParaRPr>
        </a:p>
      </dgm:t>
    </dgm:pt>
    <dgm:pt modelId="{F844A1C9-5C4B-4A83-B090-8C598BC10EF3}" type="sibTrans" cxnId="{6F5FCB9D-121D-4147-A5C3-271254B53326}">
      <dgm:prSet/>
      <dgm:spPr/>
      <dgm:t>
        <a:bodyPr/>
        <a:lstStyle/>
        <a:p>
          <a:endParaRPr lang="zh-CN" altLang="en-US" sz="1400">
            <a:solidFill>
              <a:schemeClr val="tx1"/>
            </a:solidFill>
          </a:endParaRPr>
        </a:p>
      </dgm:t>
    </dgm:pt>
    <dgm:pt modelId="{0D672E21-191A-4208-886E-AD409DBE033D}" type="pres">
      <dgm:prSet presAssocID="{D03388D4-592E-4ED2-83C5-615A22CDCFEC}" presName="Name0" presStyleCnt="0">
        <dgm:presLayoutVars>
          <dgm:chPref val="1"/>
          <dgm:dir/>
          <dgm:animOne val="branch"/>
          <dgm:animLvl val="lvl"/>
          <dgm:resizeHandles val="exact"/>
        </dgm:presLayoutVars>
      </dgm:prSet>
      <dgm:spPr/>
    </dgm:pt>
    <dgm:pt modelId="{E902705C-677F-41E7-A9EE-9E0BD14E247A}" type="pres">
      <dgm:prSet presAssocID="{4E88CD76-4907-4B33-B28D-77F14A2B1AC7}" presName="root1" presStyleCnt="0"/>
      <dgm:spPr/>
    </dgm:pt>
    <dgm:pt modelId="{B5038C8C-7A3F-471B-B3DB-D5AB6D2460F7}" type="pres">
      <dgm:prSet presAssocID="{4E88CD76-4907-4B33-B28D-77F14A2B1AC7}" presName="LevelOneTextNode" presStyleLbl="node0" presStyleIdx="0" presStyleCnt="1">
        <dgm:presLayoutVars>
          <dgm:chPref val="3"/>
        </dgm:presLayoutVars>
      </dgm:prSet>
      <dgm:spPr/>
    </dgm:pt>
    <dgm:pt modelId="{3E8324FC-2523-4BBF-BAAE-CBC0013E7999}" type="pres">
      <dgm:prSet presAssocID="{4E88CD76-4907-4B33-B28D-77F14A2B1AC7}" presName="level2hierChild" presStyleCnt="0"/>
      <dgm:spPr/>
    </dgm:pt>
    <dgm:pt modelId="{637A2B8E-C81D-4C72-9265-8F4B9FD9F62E}" type="pres">
      <dgm:prSet presAssocID="{B8CAC24F-7A8C-4C34-A25B-21C29D447746}" presName="conn2-1" presStyleLbl="parChTrans1D2" presStyleIdx="0" presStyleCnt="5"/>
      <dgm:spPr/>
    </dgm:pt>
    <dgm:pt modelId="{2EE4BD57-904F-4A70-981E-B215608F0D42}" type="pres">
      <dgm:prSet presAssocID="{B8CAC24F-7A8C-4C34-A25B-21C29D447746}" presName="connTx" presStyleLbl="parChTrans1D2" presStyleIdx="0" presStyleCnt="5"/>
      <dgm:spPr/>
    </dgm:pt>
    <dgm:pt modelId="{21EE0B6F-59A8-44A3-A13A-FBC9028B7362}" type="pres">
      <dgm:prSet presAssocID="{99A61DB0-4457-4961-A67D-66C7E04A6344}" presName="root2" presStyleCnt="0"/>
      <dgm:spPr/>
    </dgm:pt>
    <dgm:pt modelId="{254322AA-C670-4713-B20B-C51F189EB6D8}" type="pres">
      <dgm:prSet presAssocID="{99A61DB0-4457-4961-A67D-66C7E04A6344}" presName="LevelTwoTextNode" presStyleLbl="node2" presStyleIdx="0" presStyleCnt="5">
        <dgm:presLayoutVars>
          <dgm:chPref val="3"/>
        </dgm:presLayoutVars>
      </dgm:prSet>
      <dgm:spPr/>
    </dgm:pt>
    <dgm:pt modelId="{1ECF2B5B-3AD4-4BA5-A1EB-C8894CA36AF5}" type="pres">
      <dgm:prSet presAssocID="{99A61DB0-4457-4961-A67D-66C7E04A6344}" presName="level3hierChild" presStyleCnt="0"/>
      <dgm:spPr/>
    </dgm:pt>
    <dgm:pt modelId="{88DA5A71-B068-4F7E-9682-19F5B8C05548}" type="pres">
      <dgm:prSet presAssocID="{4C693DFD-63FC-4F88-9BC5-0BD8C4CCC0BE}" presName="conn2-1" presStyleLbl="parChTrans1D2" presStyleIdx="1" presStyleCnt="5"/>
      <dgm:spPr/>
    </dgm:pt>
    <dgm:pt modelId="{D18E3192-D0AA-4BC4-A954-364A4AC9C1BE}" type="pres">
      <dgm:prSet presAssocID="{4C693DFD-63FC-4F88-9BC5-0BD8C4CCC0BE}" presName="connTx" presStyleLbl="parChTrans1D2" presStyleIdx="1" presStyleCnt="5"/>
      <dgm:spPr/>
    </dgm:pt>
    <dgm:pt modelId="{C30F7137-F7CC-45CC-995F-31E7CBBBD183}" type="pres">
      <dgm:prSet presAssocID="{78BCBEBE-DB94-4461-84D7-517734DEB27E}" presName="root2" presStyleCnt="0"/>
      <dgm:spPr/>
    </dgm:pt>
    <dgm:pt modelId="{F1199BB7-75E9-48BA-B166-81954F3072AB}" type="pres">
      <dgm:prSet presAssocID="{78BCBEBE-DB94-4461-84D7-517734DEB27E}" presName="LevelTwoTextNode" presStyleLbl="node2" presStyleIdx="1" presStyleCnt="5">
        <dgm:presLayoutVars>
          <dgm:chPref val="3"/>
        </dgm:presLayoutVars>
      </dgm:prSet>
      <dgm:spPr/>
    </dgm:pt>
    <dgm:pt modelId="{28C90BF2-B93C-483B-BDD8-B6027A3FAE24}" type="pres">
      <dgm:prSet presAssocID="{78BCBEBE-DB94-4461-84D7-517734DEB27E}" presName="level3hierChild" presStyleCnt="0"/>
      <dgm:spPr/>
    </dgm:pt>
    <dgm:pt modelId="{91E8782A-7BFA-4651-9775-CB958C04D558}" type="pres">
      <dgm:prSet presAssocID="{9E1C2E75-4AA8-4D48-967C-96CA59A14CC4}" presName="conn2-1" presStyleLbl="parChTrans1D2" presStyleIdx="2" presStyleCnt="5"/>
      <dgm:spPr/>
    </dgm:pt>
    <dgm:pt modelId="{0295564E-F3E1-477A-A012-7FEC039D9CE8}" type="pres">
      <dgm:prSet presAssocID="{9E1C2E75-4AA8-4D48-967C-96CA59A14CC4}" presName="connTx" presStyleLbl="parChTrans1D2" presStyleIdx="2" presStyleCnt="5"/>
      <dgm:spPr/>
    </dgm:pt>
    <dgm:pt modelId="{A2A821F1-7C0B-4C26-A8D1-E79945E70D7F}" type="pres">
      <dgm:prSet presAssocID="{1E41186F-D50D-445F-A2ED-09522DF60956}" presName="root2" presStyleCnt="0"/>
      <dgm:spPr/>
    </dgm:pt>
    <dgm:pt modelId="{0A9EA48A-B148-4E61-808B-E9A5273841A5}" type="pres">
      <dgm:prSet presAssocID="{1E41186F-D50D-445F-A2ED-09522DF60956}" presName="LevelTwoTextNode" presStyleLbl="node2" presStyleIdx="2" presStyleCnt="5" custScaleX="116152">
        <dgm:presLayoutVars>
          <dgm:chPref val="3"/>
        </dgm:presLayoutVars>
      </dgm:prSet>
      <dgm:spPr/>
    </dgm:pt>
    <dgm:pt modelId="{16E24969-F5D5-4EFF-8DAB-86AF96934D17}" type="pres">
      <dgm:prSet presAssocID="{1E41186F-D50D-445F-A2ED-09522DF60956}" presName="level3hierChild" presStyleCnt="0"/>
      <dgm:spPr/>
    </dgm:pt>
    <dgm:pt modelId="{BAC7DD16-1EB8-4E9D-A813-5A6C8E132510}" type="pres">
      <dgm:prSet presAssocID="{F3199FAB-DF89-447B-8391-5348E5A99787}" presName="conn2-1" presStyleLbl="parChTrans1D2" presStyleIdx="3" presStyleCnt="5"/>
      <dgm:spPr/>
    </dgm:pt>
    <dgm:pt modelId="{225CD4D1-F4D0-4B72-AEBD-39981DBDDA02}" type="pres">
      <dgm:prSet presAssocID="{F3199FAB-DF89-447B-8391-5348E5A99787}" presName="connTx" presStyleLbl="parChTrans1D2" presStyleIdx="3" presStyleCnt="5"/>
      <dgm:spPr/>
    </dgm:pt>
    <dgm:pt modelId="{47D230FA-346D-4098-9325-7D91BEAA1A79}" type="pres">
      <dgm:prSet presAssocID="{26337C26-3FD5-4FFD-9376-EDD54EC72E34}" presName="root2" presStyleCnt="0"/>
      <dgm:spPr/>
    </dgm:pt>
    <dgm:pt modelId="{AE75AA74-BD4C-422B-9E66-497C3C4222E6}" type="pres">
      <dgm:prSet presAssocID="{26337C26-3FD5-4FFD-9376-EDD54EC72E34}" presName="LevelTwoTextNode" presStyleLbl="node2" presStyleIdx="3" presStyleCnt="5">
        <dgm:presLayoutVars>
          <dgm:chPref val="3"/>
        </dgm:presLayoutVars>
      </dgm:prSet>
      <dgm:spPr/>
    </dgm:pt>
    <dgm:pt modelId="{403E4312-F96C-4657-88DF-1CD5FEBC2B59}" type="pres">
      <dgm:prSet presAssocID="{26337C26-3FD5-4FFD-9376-EDD54EC72E34}" presName="level3hierChild" presStyleCnt="0"/>
      <dgm:spPr/>
    </dgm:pt>
    <dgm:pt modelId="{22CFF730-2ED7-45BD-98F8-AEF6BB340841}" type="pres">
      <dgm:prSet presAssocID="{21A9AA15-02E6-469D-A757-3F2174145556}" presName="conn2-1" presStyleLbl="parChTrans1D2" presStyleIdx="4" presStyleCnt="5"/>
      <dgm:spPr/>
    </dgm:pt>
    <dgm:pt modelId="{34D783A6-12B8-48ED-B48A-CEA74EB4854F}" type="pres">
      <dgm:prSet presAssocID="{21A9AA15-02E6-469D-A757-3F2174145556}" presName="connTx" presStyleLbl="parChTrans1D2" presStyleIdx="4" presStyleCnt="5"/>
      <dgm:spPr/>
    </dgm:pt>
    <dgm:pt modelId="{06144802-BABD-41F7-B40F-54C5D91876D2}" type="pres">
      <dgm:prSet presAssocID="{0B776D98-F8A7-4159-8909-5F77010D5DC8}" presName="root2" presStyleCnt="0"/>
      <dgm:spPr/>
    </dgm:pt>
    <dgm:pt modelId="{2496F452-8595-41F3-8F83-6EDEB39A07DF}" type="pres">
      <dgm:prSet presAssocID="{0B776D98-F8A7-4159-8909-5F77010D5DC8}" presName="LevelTwoTextNode" presStyleLbl="node2" presStyleIdx="4" presStyleCnt="5">
        <dgm:presLayoutVars>
          <dgm:chPref val="3"/>
        </dgm:presLayoutVars>
      </dgm:prSet>
      <dgm:spPr/>
    </dgm:pt>
    <dgm:pt modelId="{CD305784-9AEC-4714-B38A-7AD9F4335F12}" type="pres">
      <dgm:prSet presAssocID="{0B776D98-F8A7-4159-8909-5F77010D5DC8}" presName="level3hierChild" presStyleCnt="0"/>
      <dgm:spPr/>
    </dgm:pt>
  </dgm:ptLst>
  <dgm:cxnLst>
    <dgm:cxn modelId="{591C7983-EB05-44F4-B89A-D0D6DF91406A}" srcId="{4E88CD76-4907-4B33-B28D-77F14A2B1AC7}" destId="{99A61DB0-4457-4961-A67D-66C7E04A6344}" srcOrd="0" destOrd="0" parTransId="{B8CAC24F-7A8C-4C34-A25B-21C29D447746}" sibTransId="{1F0150E6-9A0C-4B11-BA52-4F12B0FBCE10}"/>
    <dgm:cxn modelId="{75BA3F21-88D1-4625-AE84-913857D32466}" type="presOf" srcId="{78BCBEBE-DB94-4461-84D7-517734DEB27E}" destId="{F1199BB7-75E9-48BA-B166-81954F3072AB}" srcOrd="0" destOrd="0" presId="urn:microsoft.com/office/officeart/2008/layout/HorizontalMultiLevelHierarchy"/>
    <dgm:cxn modelId="{9B19495A-6030-4B4D-A15B-D1319AE23138}" type="presOf" srcId="{F3199FAB-DF89-447B-8391-5348E5A99787}" destId="{225CD4D1-F4D0-4B72-AEBD-39981DBDDA02}" srcOrd="1" destOrd="0" presId="urn:microsoft.com/office/officeart/2008/layout/HorizontalMultiLevelHierarchy"/>
    <dgm:cxn modelId="{39253850-B54E-46FA-879D-E374C9D45236}" type="presOf" srcId="{0B776D98-F8A7-4159-8909-5F77010D5DC8}" destId="{2496F452-8595-41F3-8F83-6EDEB39A07DF}" srcOrd="0" destOrd="0" presId="urn:microsoft.com/office/officeart/2008/layout/HorizontalMultiLevelHierarchy"/>
    <dgm:cxn modelId="{7A511BC5-7016-4981-9BB0-A2E734E9053A}" srcId="{4E88CD76-4907-4B33-B28D-77F14A2B1AC7}" destId="{26337C26-3FD5-4FFD-9376-EDD54EC72E34}" srcOrd="3" destOrd="0" parTransId="{F3199FAB-DF89-447B-8391-5348E5A99787}" sibTransId="{5D8333C4-3C62-44E4-8DFA-E0E44287553C}"/>
    <dgm:cxn modelId="{DC60B277-A7C4-4C91-85F0-C3C41BF0620F}" type="presOf" srcId="{B8CAC24F-7A8C-4C34-A25B-21C29D447746}" destId="{2EE4BD57-904F-4A70-981E-B215608F0D42}" srcOrd="1" destOrd="0" presId="urn:microsoft.com/office/officeart/2008/layout/HorizontalMultiLevelHierarchy"/>
    <dgm:cxn modelId="{A3142C7A-0544-4A88-8B01-72ACF6E4A2D7}" type="presOf" srcId="{B8CAC24F-7A8C-4C34-A25B-21C29D447746}" destId="{637A2B8E-C81D-4C72-9265-8F4B9FD9F62E}" srcOrd="0" destOrd="0" presId="urn:microsoft.com/office/officeart/2008/layout/HorizontalMultiLevelHierarchy"/>
    <dgm:cxn modelId="{D0796DA7-CC46-409A-8FA1-D5B7B0DA18BC}" type="presOf" srcId="{1E41186F-D50D-445F-A2ED-09522DF60956}" destId="{0A9EA48A-B148-4E61-808B-E9A5273841A5}" srcOrd="0" destOrd="0" presId="urn:microsoft.com/office/officeart/2008/layout/HorizontalMultiLevelHierarchy"/>
    <dgm:cxn modelId="{8632BEC3-67BA-4B90-B1D7-0843187CE4CD}" type="presOf" srcId="{4E88CD76-4907-4B33-B28D-77F14A2B1AC7}" destId="{B5038C8C-7A3F-471B-B3DB-D5AB6D2460F7}" srcOrd="0" destOrd="0" presId="urn:microsoft.com/office/officeart/2008/layout/HorizontalMultiLevelHierarchy"/>
    <dgm:cxn modelId="{182E09AB-7571-42A5-B959-4CECD0B4E810}" srcId="{4E88CD76-4907-4B33-B28D-77F14A2B1AC7}" destId="{78BCBEBE-DB94-4461-84D7-517734DEB27E}" srcOrd="1" destOrd="0" parTransId="{4C693DFD-63FC-4F88-9BC5-0BD8C4CCC0BE}" sibTransId="{A0BD3184-708F-4D7C-911C-317A7B98A44E}"/>
    <dgm:cxn modelId="{B9725547-9FD0-49A7-98CA-1C275576B1A9}" type="presOf" srcId="{99A61DB0-4457-4961-A67D-66C7E04A6344}" destId="{254322AA-C670-4713-B20B-C51F189EB6D8}" srcOrd="0" destOrd="0" presId="urn:microsoft.com/office/officeart/2008/layout/HorizontalMultiLevelHierarchy"/>
    <dgm:cxn modelId="{C025D7CB-2C5C-4DE5-AC59-5A4A2220F3D6}" type="presOf" srcId="{F3199FAB-DF89-447B-8391-5348E5A99787}" destId="{BAC7DD16-1EB8-4E9D-A813-5A6C8E132510}" srcOrd="0" destOrd="0" presId="urn:microsoft.com/office/officeart/2008/layout/HorizontalMultiLevelHierarchy"/>
    <dgm:cxn modelId="{848F944C-ED99-4538-9C36-1A18E612762D}" type="presOf" srcId="{21A9AA15-02E6-469D-A757-3F2174145556}" destId="{34D783A6-12B8-48ED-B48A-CEA74EB4854F}" srcOrd="1" destOrd="0" presId="urn:microsoft.com/office/officeart/2008/layout/HorizontalMultiLevelHierarchy"/>
    <dgm:cxn modelId="{C72FF576-3A4E-44DD-945B-6FE7BC8FDA5C}" srcId="{4E88CD76-4907-4B33-B28D-77F14A2B1AC7}" destId="{1E41186F-D50D-445F-A2ED-09522DF60956}" srcOrd="2" destOrd="0" parTransId="{9E1C2E75-4AA8-4D48-967C-96CA59A14CC4}" sibTransId="{AD883D61-FB3E-41F5-AAAC-E6B41E14444E}"/>
    <dgm:cxn modelId="{682E3DC9-57A8-4973-AD4A-D3BF73D6BF67}" type="presOf" srcId="{9E1C2E75-4AA8-4D48-967C-96CA59A14CC4}" destId="{91E8782A-7BFA-4651-9775-CB958C04D558}" srcOrd="0" destOrd="0" presId="urn:microsoft.com/office/officeart/2008/layout/HorizontalMultiLevelHierarchy"/>
    <dgm:cxn modelId="{67731BA8-CA32-4D0D-BE3A-DF62A719CAD9}" type="presOf" srcId="{26337C26-3FD5-4FFD-9376-EDD54EC72E34}" destId="{AE75AA74-BD4C-422B-9E66-497C3C4222E6}" srcOrd="0" destOrd="0" presId="urn:microsoft.com/office/officeart/2008/layout/HorizontalMultiLevelHierarchy"/>
    <dgm:cxn modelId="{6380558D-EF41-4D1D-966E-B4FB0EE459CC}" type="presOf" srcId="{4C693DFD-63FC-4F88-9BC5-0BD8C4CCC0BE}" destId="{88DA5A71-B068-4F7E-9682-19F5B8C05548}" srcOrd="0" destOrd="0" presId="urn:microsoft.com/office/officeart/2008/layout/HorizontalMultiLevelHierarchy"/>
    <dgm:cxn modelId="{2488A1DC-6A0E-4712-8484-CE82DE0186ED}" type="presOf" srcId="{4C693DFD-63FC-4F88-9BC5-0BD8C4CCC0BE}" destId="{D18E3192-D0AA-4BC4-A954-364A4AC9C1BE}" srcOrd="1" destOrd="0" presId="urn:microsoft.com/office/officeart/2008/layout/HorizontalMultiLevelHierarchy"/>
    <dgm:cxn modelId="{A02CAB2F-3EF8-4A82-A4EF-EAE8D534E771}" type="presOf" srcId="{9E1C2E75-4AA8-4D48-967C-96CA59A14CC4}" destId="{0295564E-F3E1-477A-A012-7FEC039D9CE8}" srcOrd="1" destOrd="0" presId="urn:microsoft.com/office/officeart/2008/layout/HorizontalMultiLevelHierarchy"/>
    <dgm:cxn modelId="{32D3EA5E-E362-45DD-97F3-F37D35CF2C5A}" type="presOf" srcId="{D03388D4-592E-4ED2-83C5-615A22CDCFEC}" destId="{0D672E21-191A-4208-886E-AD409DBE033D}" srcOrd="0" destOrd="0" presId="urn:microsoft.com/office/officeart/2008/layout/HorizontalMultiLevelHierarchy"/>
    <dgm:cxn modelId="{6F5FCB9D-121D-4147-A5C3-271254B53326}" srcId="{4E88CD76-4907-4B33-B28D-77F14A2B1AC7}" destId="{0B776D98-F8A7-4159-8909-5F77010D5DC8}" srcOrd="4" destOrd="0" parTransId="{21A9AA15-02E6-469D-A757-3F2174145556}" sibTransId="{F844A1C9-5C4B-4A83-B090-8C598BC10EF3}"/>
    <dgm:cxn modelId="{CC390C6E-F17A-4F78-AA5A-2FEFBA9334F6}" srcId="{D03388D4-592E-4ED2-83C5-615A22CDCFEC}" destId="{4E88CD76-4907-4B33-B28D-77F14A2B1AC7}" srcOrd="0" destOrd="0" parTransId="{24134C48-436D-471B-A51C-7E6C3F67AA66}" sibTransId="{FBF286C1-9D1B-4B3F-8136-875DBC72D2E6}"/>
    <dgm:cxn modelId="{B7B7BD5C-AE29-4E58-9738-9512468FAE3E}" type="presOf" srcId="{21A9AA15-02E6-469D-A757-3F2174145556}" destId="{22CFF730-2ED7-45BD-98F8-AEF6BB340841}" srcOrd="0" destOrd="0" presId="urn:microsoft.com/office/officeart/2008/layout/HorizontalMultiLevelHierarchy"/>
    <dgm:cxn modelId="{68FDA595-1CD0-490C-B65A-8DD0D57CFB8B}" type="presParOf" srcId="{0D672E21-191A-4208-886E-AD409DBE033D}" destId="{E902705C-677F-41E7-A9EE-9E0BD14E247A}" srcOrd="0" destOrd="0" presId="urn:microsoft.com/office/officeart/2008/layout/HorizontalMultiLevelHierarchy"/>
    <dgm:cxn modelId="{377EFF88-218A-42ED-BD8E-982DBBEFC05C}" type="presParOf" srcId="{E902705C-677F-41E7-A9EE-9E0BD14E247A}" destId="{B5038C8C-7A3F-471B-B3DB-D5AB6D2460F7}" srcOrd="0" destOrd="0" presId="urn:microsoft.com/office/officeart/2008/layout/HorizontalMultiLevelHierarchy"/>
    <dgm:cxn modelId="{F6A11F26-AE98-4BE5-A8E1-932363AA8F4E}" type="presParOf" srcId="{E902705C-677F-41E7-A9EE-9E0BD14E247A}" destId="{3E8324FC-2523-4BBF-BAAE-CBC0013E7999}" srcOrd="1" destOrd="0" presId="urn:microsoft.com/office/officeart/2008/layout/HorizontalMultiLevelHierarchy"/>
    <dgm:cxn modelId="{70CB0646-78B7-4FB1-A339-1DC5B1B5AF7B}" type="presParOf" srcId="{3E8324FC-2523-4BBF-BAAE-CBC0013E7999}" destId="{637A2B8E-C81D-4C72-9265-8F4B9FD9F62E}" srcOrd="0" destOrd="0" presId="urn:microsoft.com/office/officeart/2008/layout/HorizontalMultiLevelHierarchy"/>
    <dgm:cxn modelId="{19C819B3-7943-4FB9-9031-D2BB47F2D239}" type="presParOf" srcId="{637A2B8E-C81D-4C72-9265-8F4B9FD9F62E}" destId="{2EE4BD57-904F-4A70-981E-B215608F0D42}" srcOrd="0" destOrd="0" presId="urn:microsoft.com/office/officeart/2008/layout/HorizontalMultiLevelHierarchy"/>
    <dgm:cxn modelId="{D6F4DB1C-FEA4-42A2-A2A2-A46924D85CB9}" type="presParOf" srcId="{3E8324FC-2523-4BBF-BAAE-CBC0013E7999}" destId="{21EE0B6F-59A8-44A3-A13A-FBC9028B7362}" srcOrd="1" destOrd="0" presId="urn:microsoft.com/office/officeart/2008/layout/HorizontalMultiLevelHierarchy"/>
    <dgm:cxn modelId="{2F7F8F81-80E7-44B5-8766-1DEDBEFA22CE}" type="presParOf" srcId="{21EE0B6F-59A8-44A3-A13A-FBC9028B7362}" destId="{254322AA-C670-4713-B20B-C51F189EB6D8}" srcOrd="0" destOrd="0" presId="urn:microsoft.com/office/officeart/2008/layout/HorizontalMultiLevelHierarchy"/>
    <dgm:cxn modelId="{2B57946F-351B-4824-828B-D8D7007A54BC}" type="presParOf" srcId="{21EE0B6F-59A8-44A3-A13A-FBC9028B7362}" destId="{1ECF2B5B-3AD4-4BA5-A1EB-C8894CA36AF5}" srcOrd="1" destOrd="0" presId="urn:microsoft.com/office/officeart/2008/layout/HorizontalMultiLevelHierarchy"/>
    <dgm:cxn modelId="{9C4E1AA8-8E2F-4478-85D8-52981F2ABDC0}" type="presParOf" srcId="{3E8324FC-2523-4BBF-BAAE-CBC0013E7999}" destId="{88DA5A71-B068-4F7E-9682-19F5B8C05548}" srcOrd="2" destOrd="0" presId="urn:microsoft.com/office/officeart/2008/layout/HorizontalMultiLevelHierarchy"/>
    <dgm:cxn modelId="{2CFC4345-D542-4C26-97A9-7E243FF12BB9}" type="presParOf" srcId="{88DA5A71-B068-4F7E-9682-19F5B8C05548}" destId="{D18E3192-D0AA-4BC4-A954-364A4AC9C1BE}" srcOrd="0" destOrd="0" presId="urn:microsoft.com/office/officeart/2008/layout/HorizontalMultiLevelHierarchy"/>
    <dgm:cxn modelId="{D6854921-8021-435B-8AD5-B2705AF2BC22}" type="presParOf" srcId="{3E8324FC-2523-4BBF-BAAE-CBC0013E7999}" destId="{C30F7137-F7CC-45CC-995F-31E7CBBBD183}" srcOrd="3" destOrd="0" presId="urn:microsoft.com/office/officeart/2008/layout/HorizontalMultiLevelHierarchy"/>
    <dgm:cxn modelId="{CB0437FC-1B41-482D-A463-4D7B6604BA2B}" type="presParOf" srcId="{C30F7137-F7CC-45CC-995F-31E7CBBBD183}" destId="{F1199BB7-75E9-48BA-B166-81954F3072AB}" srcOrd="0" destOrd="0" presId="urn:microsoft.com/office/officeart/2008/layout/HorizontalMultiLevelHierarchy"/>
    <dgm:cxn modelId="{18C094E0-EA72-4E6C-A8E0-9115CB8D30D6}" type="presParOf" srcId="{C30F7137-F7CC-45CC-995F-31E7CBBBD183}" destId="{28C90BF2-B93C-483B-BDD8-B6027A3FAE24}" srcOrd="1" destOrd="0" presId="urn:microsoft.com/office/officeart/2008/layout/HorizontalMultiLevelHierarchy"/>
    <dgm:cxn modelId="{8372018F-618D-457A-8CC0-EA4B85DA3B25}" type="presParOf" srcId="{3E8324FC-2523-4BBF-BAAE-CBC0013E7999}" destId="{91E8782A-7BFA-4651-9775-CB958C04D558}" srcOrd="4" destOrd="0" presId="urn:microsoft.com/office/officeart/2008/layout/HorizontalMultiLevelHierarchy"/>
    <dgm:cxn modelId="{D09FE8D6-8335-4D04-85D9-0EB67A5E4F33}" type="presParOf" srcId="{91E8782A-7BFA-4651-9775-CB958C04D558}" destId="{0295564E-F3E1-477A-A012-7FEC039D9CE8}" srcOrd="0" destOrd="0" presId="urn:microsoft.com/office/officeart/2008/layout/HorizontalMultiLevelHierarchy"/>
    <dgm:cxn modelId="{DFD755E2-3505-4CE0-839D-B032FCC09685}" type="presParOf" srcId="{3E8324FC-2523-4BBF-BAAE-CBC0013E7999}" destId="{A2A821F1-7C0B-4C26-A8D1-E79945E70D7F}" srcOrd="5" destOrd="0" presId="urn:microsoft.com/office/officeart/2008/layout/HorizontalMultiLevelHierarchy"/>
    <dgm:cxn modelId="{D39FDA9F-1F4E-4118-9F36-1A6441F55A3F}" type="presParOf" srcId="{A2A821F1-7C0B-4C26-A8D1-E79945E70D7F}" destId="{0A9EA48A-B148-4E61-808B-E9A5273841A5}" srcOrd="0" destOrd="0" presId="urn:microsoft.com/office/officeart/2008/layout/HorizontalMultiLevelHierarchy"/>
    <dgm:cxn modelId="{B4BE428B-4F34-4EBC-82C8-9973837AEC56}" type="presParOf" srcId="{A2A821F1-7C0B-4C26-A8D1-E79945E70D7F}" destId="{16E24969-F5D5-4EFF-8DAB-86AF96934D17}" srcOrd="1" destOrd="0" presId="urn:microsoft.com/office/officeart/2008/layout/HorizontalMultiLevelHierarchy"/>
    <dgm:cxn modelId="{9FC267AF-5148-46EB-86E2-DB940633F22F}" type="presParOf" srcId="{3E8324FC-2523-4BBF-BAAE-CBC0013E7999}" destId="{BAC7DD16-1EB8-4E9D-A813-5A6C8E132510}" srcOrd="6" destOrd="0" presId="urn:microsoft.com/office/officeart/2008/layout/HorizontalMultiLevelHierarchy"/>
    <dgm:cxn modelId="{F8A5D816-2A3E-483E-BA36-AB3389C97629}" type="presParOf" srcId="{BAC7DD16-1EB8-4E9D-A813-5A6C8E132510}" destId="{225CD4D1-F4D0-4B72-AEBD-39981DBDDA02}" srcOrd="0" destOrd="0" presId="urn:microsoft.com/office/officeart/2008/layout/HorizontalMultiLevelHierarchy"/>
    <dgm:cxn modelId="{628BC0A3-F716-470C-ABBC-DE36D3BD2CFD}" type="presParOf" srcId="{3E8324FC-2523-4BBF-BAAE-CBC0013E7999}" destId="{47D230FA-346D-4098-9325-7D91BEAA1A79}" srcOrd="7" destOrd="0" presId="urn:microsoft.com/office/officeart/2008/layout/HorizontalMultiLevelHierarchy"/>
    <dgm:cxn modelId="{10B917A9-E8B4-4593-A013-B40C0C01D018}" type="presParOf" srcId="{47D230FA-346D-4098-9325-7D91BEAA1A79}" destId="{AE75AA74-BD4C-422B-9E66-497C3C4222E6}" srcOrd="0" destOrd="0" presId="urn:microsoft.com/office/officeart/2008/layout/HorizontalMultiLevelHierarchy"/>
    <dgm:cxn modelId="{9B7EF394-ECB3-4D20-8080-54AB60894345}" type="presParOf" srcId="{47D230FA-346D-4098-9325-7D91BEAA1A79}" destId="{403E4312-F96C-4657-88DF-1CD5FEBC2B59}" srcOrd="1" destOrd="0" presId="urn:microsoft.com/office/officeart/2008/layout/HorizontalMultiLevelHierarchy"/>
    <dgm:cxn modelId="{8C13B7A1-079B-497B-9EAD-7C9713682EF9}" type="presParOf" srcId="{3E8324FC-2523-4BBF-BAAE-CBC0013E7999}" destId="{22CFF730-2ED7-45BD-98F8-AEF6BB340841}" srcOrd="8" destOrd="0" presId="urn:microsoft.com/office/officeart/2008/layout/HorizontalMultiLevelHierarchy"/>
    <dgm:cxn modelId="{CC6A57E8-2F95-4ED4-847B-528DBE8F8374}" type="presParOf" srcId="{22CFF730-2ED7-45BD-98F8-AEF6BB340841}" destId="{34D783A6-12B8-48ED-B48A-CEA74EB4854F}" srcOrd="0" destOrd="0" presId="urn:microsoft.com/office/officeart/2008/layout/HorizontalMultiLevelHierarchy"/>
    <dgm:cxn modelId="{08232A36-905D-476A-ADE5-0C741618FF48}" type="presParOf" srcId="{3E8324FC-2523-4BBF-BAAE-CBC0013E7999}" destId="{06144802-BABD-41F7-B40F-54C5D91876D2}" srcOrd="9" destOrd="0" presId="urn:microsoft.com/office/officeart/2008/layout/HorizontalMultiLevelHierarchy"/>
    <dgm:cxn modelId="{B1CBC90C-2695-44F3-9654-EAC91B032050}" type="presParOf" srcId="{06144802-BABD-41F7-B40F-54C5D91876D2}" destId="{2496F452-8595-41F3-8F83-6EDEB39A07DF}" srcOrd="0" destOrd="0" presId="urn:microsoft.com/office/officeart/2008/layout/HorizontalMultiLevelHierarchy"/>
    <dgm:cxn modelId="{8718A58D-C7E9-4DF5-BEED-E304F289BEBC}" type="presParOf" srcId="{06144802-BABD-41F7-B40F-54C5D91876D2}" destId="{CD305784-9AEC-4714-B38A-7AD9F4335F1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0B9BD9-443A-4B8B-93B8-3FC4C622D8EF}" type="doc">
      <dgm:prSet loTypeId="urn:microsoft.com/office/officeart/2005/8/layout/hProcess7" loCatId="process" qsTypeId="urn:microsoft.com/office/officeart/2005/8/quickstyle/simple1" qsCatId="simple" csTypeId="urn:microsoft.com/office/officeart/2005/8/colors/colorful4" csCatId="colorful" phldr="1"/>
      <dgm:spPr/>
      <dgm:t>
        <a:bodyPr/>
        <a:lstStyle/>
        <a:p>
          <a:endParaRPr lang="zh-CN" altLang="en-US"/>
        </a:p>
      </dgm:t>
    </dgm:pt>
    <dgm:pt modelId="{426D2632-6F5F-4F52-864F-111D144EA492}">
      <dgm:prSet phldrT="[文本]" custT="1"/>
      <dgm:spPr/>
      <dgm:t>
        <a:bodyPr/>
        <a:lstStyle/>
        <a:p>
          <a:r>
            <a:rPr lang="en-US" altLang="zh-CN" sz="1800" dirty="0">
              <a:solidFill>
                <a:schemeClr val="tx1"/>
              </a:solidFill>
            </a:rPr>
            <a:t>PO</a:t>
          </a:r>
          <a:endParaRPr lang="zh-CN" altLang="en-US" sz="1800" dirty="0">
            <a:solidFill>
              <a:schemeClr val="tx1"/>
            </a:solidFill>
          </a:endParaRPr>
        </a:p>
      </dgm:t>
    </dgm:pt>
    <dgm:pt modelId="{437CC22B-DB3B-4D37-AADE-A06BED60B7B0}" type="parTrans" cxnId="{8C3EB678-C77E-4A67-B0BF-053D611C9D1A}">
      <dgm:prSet/>
      <dgm:spPr/>
      <dgm:t>
        <a:bodyPr/>
        <a:lstStyle/>
        <a:p>
          <a:endParaRPr lang="zh-CN" altLang="en-US" sz="1400">
            <a:solidFill>
              <a:schemeClr val="tx1"/>
            </a:solidFill>
          </a:endParaRPr>
        </a:p>
      </dgm:t>
    </dgm:pt>
    <dgm:pt modelId="{E5C68625-E840-42E0-9190-8BD8E31F8553}" type="sibTrans" cxnId="{8C3EB678-C77E-4A67-B0BF-053D611C9D1A}">
      <dgm:prSet/>
      <dgm:spPr/>
      <dgm:t>
        <a:bodyPr/>
        <a:lstStyle/>
        <a:p>
          <a:endParaRPr lang="zh-CN" altLang="en-US" sz="1400">
            <a:solidFill>
              <a:schemeClr val="tx1"/>
            </a:solidFill>
          </a:endParaRPr>
        </a:p>
      </dgm:t>
    </dgm:pt>
    <dgm:pt modelId="{FBCCDF29-FBD8-4DF8-8C19-5BB048975AB0}">
      <dgm:prSet phldrT="[文本]" custT="1"/>
      <dgm:spPr/>
      <dgm:t>
        <a:bodyPr/>
        <a:lstStyle/>
        <a:p>
          <a:r>
            <a:rPr lang="zh-CN" altLang="en-US" sz="2400" dirty="0">
              <a:solidFill>
                <a:schemeClr val="tx1"/>
              </a:solidFill>
            </a:rPr>
            <a:t>概要说明迭代目标中哪些完成，哪些没完成</a:t>
          </a:r>
        </a:p>
      </dgm:t>
    </dgm:pt>
    <dgm:pt modelId="{1C832535-728B-47E3-8BEA-F3DBFD7A6BC0}" type="parTrans" cxnId="{CEEDC502-8E45-41CD-B444-779A67A90705}">
      <dgm:prSet/>
      <dgm:spPr/>
      <dgm:t>
        <a:bodyPr/>
        <a:lstStyle/>
        <a:p>
          <a:endParaRPr lang="zh-CN" altLang="en-US" sz="1400">
            <a:solidFill>
              <a:schemeClr val="tx1"/>
            </a:solidFill>
          </a:endParaRPr>
        </a:p>
      </dgm:t>
    </dgm:pt>
    <dgm:pt modelId="{426DD8F2-A4D3-4AC1-A020-4E04200E1BE7}" type="sibTrans" cxnId="{CEEDC502-8E45-41CD-B444-779A67A90705}">
      <dgm:prSet/>
      <dgm:spPr/>
      <dgm:t>
        <a:bodyPr/>
        <a:lstStyle/>
        <a:p>
          <a:endParaRPr lang="zh-CN" altLang="en-US" sz="1400">
            <a:solidFill>
              <a:schemeClr val="tx1"/>
            </a:solidFill>
          </a:endParaRPr>
        </a:p>
      </dgm:t>
    </dgm:pt>
    <dgm:pt modelId="{430AFBC0-696C-47B9-BCDB-9A7A71C998D4}">
      <dgm:prSet phldrT="[文本]" custT="1"/>
      <dgm:spPr/>
      <dgm:t>
        <a:bodyPr/>
        <a:lstStyle/>
        <a:p>
          <a:r>
            <a:rPr lang="zh-CN" altLang="en-US" sz="1800" dirty="0">
              <a:solidFill>
                <a:schemeClr val="tx1"/>
              </a:solidFill>
            </a:rPr>
            <a:t>成员</a:t>
          </a:r>
        </a:p>
      </dgm:t>
    </dgm:pt>
    <dgm:pt modelId="{4BF7CD1E-93FD-489A-860B-E5ED5C264C53}" type="parTrans" cxnId="{1C9CE5FB-2B32-40EA-B23F-3E2A634CCFFC}">
      <dgm:prSet/>
      <dgm:spPr/>
      <dgm:t>
        <a:bodyPr/>
        <a:lstStyle/>
        <a:p>
          <a:endParaRPr lang="zh-CN" altLang="en-US" sz="1400">
            <a:solidFill>
              <a:schemeClr val="tx1"/>
            </a:solidFill>
          </a:endParaRPr>
        </a:p>
      </dgm:t>
    </dgm:pt>
    <dgm:pt modelId="{83FC2F53-5EDB-412A-93F1-AFA1D241EC2E}" type="sibTrans" cxnId="{1C9CE5FB-2B32-40EA-B23F-3E2A634CCFFC}">
      <dgm:prSet/>
      <dgm:spPr/>
      <dgm:t>
        <a:bodyPr/>
        <a:lstStyle/>
        <a:p>
          <a:endParaRPr lang="zh-CN" altLang="en-US" sz="1400">
            <a:solidFill>
              <a:schemeClr val="tx1"/>
            </a:solidFill>
          </a:endParaRPr>
        </a:p>
      </dgm:t>
    </dgm:pt>
    <dgm:pt modelId="{221A2E47-A7AA-4E78-BCD2-C76325BDB2C1}">
      <dgm:prSet phldrT="[文本]" custT="1"/>
      <dgm:spPr/>
      <dgm:t>
        <a:bodyPr/>
        <a:lstStyle/>
        <a:p>
          <a:r>
            <a:rPr lang="zh-CN" altLang="en-US" sz="2400" dirty="0">
              <a:solidFill>
                <a:schemeClr val="tx1"/>
              </a:solidFill>
            </a:rPr>
            <a:t>演示完成的增量</a:t>
          </a:r>
        </a:p>
      </dgm:t>
    </dgm:pt>
    <dgm:pt modelId="{2D6004E0-2F1D-47D8-8014-4C43BD30A49D}" type="parTrans" cxnId="{D90855FC-0D27-4407-8658-66C75D8F4172}">
      <dgm:prSet/>
      <dgm:spPr/>
      <dgm:t>
        <a:bodyPr/>
        <a:lstStyle/>
        <a:p>
          <a:endParaRPr lang="zh-CN" altLang="en-US" sz="1400">
            <a:solidFill>
              <a:schemeClr val="tx1"/>
            </a:solidFill>
          </a:endParaRPr>
        </a:p>
      </dgm:t>
    </dgm:pt>
    <dgm:pt modelId="{3A94C668-FBD2-4A4C-B648-9062AFE6A44F}" type="sibTrans" cxnId="{D90855FC-0D27-4407-8658-66C75D8F4172}">
      <dgm:prSet/>
      <dgm:spPr/>
      <dgm:t>
        <a:bodyPr/>
        <a:lstStyle/>
        <a:p>
          <a:endParaRPr lang="zh-CN" altLang="en-US" sz="1400">
            <a:solidFill>
              <a:schemeClr val="tx1"/>
            </a:solidFill>
          </a:endParaRPr>
        </a:p>
      </dgm:t>
    </dgm:pt>
    <dgm:pt modelId="{D1A6577C-9121-4F10-8601-8E8CCFCBCCFD}">
      <dgm:prSet phldrT="[文本]" custT="1"/>
      <dgm:spPr/>
      <dgm:t>
        <a:bodyPr/>
        <a:lstStyle/>
        <a:p>
          <a:r>
            <a:rPr lang="zh-CN" altLang="en-US" sz="1800" dirty="0">
              <a:solidFill>
                <a:schemeClr val="tx1"/>
              </a:solidFill>
            </a:rPr>
            <a:t>参会人</a:t>
          </a:r>
        </a:p>
      </dgm:t>
    </dgm:pt>
    <dgm:pt modelId="{C5496991-7466-4138-A617-7DD7F4B2D01B}" type="parTrans" cxnId="{7116BBDE-90E2-49D1-9329-663A8559CE2C}">
      <dgm:prSet/>
      <dgm:spPr/>
      <dgm:t>
        <a:bodyPr/>
        <a:lstStyle/>
        <a:p>
          <a:endParaRPr lang="zh-CN" altLang="en-US" sz="1400">
            <a:solidFill>
              <a:schemeClr val="tx1"/>
            </a:solidFill>
          </a:endParaRPr>
        </a:p>
      </dgm:t>
    </dgm:pt>
    <dgm:pt modelId="{6869185C-AD47-4079-AF88-BA0BCA3C4F82}" type="sibTrans" cxnId="{7116BBDE-90E2-49D1-9329-663A8559CE2C}">
      <dgm:prSet/>
      <dgm:spPr/>
      <dgm:t>
        <a:bodyPr/>
        <a:lstStyle/>
        <a:p>
          <a:endParaRPr lang="zh-CN" altLang="en-US" sz="1400">
            <a:solidFill>
              <a:schemeClr val="tx1"/>
            </a:solidFill>
          </a:endParaRPr>
        </a:p>
      </dgm:t>
    </dgm:pt>
    <dgm:pt modelId="{A7910950-B92F-4B6A-8107-1B114FEAEDB9}">
      <dgm:prSet phldrT="[文本]" custT="1"/>
      <dgm:spPr/>
      <dgm:t>
        <a:bodyPr/>
        <a:lstStyle/>
        <a:p>
          <a:r>
            <a:rPr lang="zh-CN" altLang="en-US" sz="2400" dirty="0">
              <a:solidFill>
                <a:schemeClr val="tx1"/>
              </a:solidFill>
            </a:rPr>
            <a:t>讨论产品当前状态</a:t>
          </a:r>
        </a:p>
      </dgm:t>
    </dgm:pt>
    <dgm:pt modelId="{BD3F9241-437F-41BC-8F62-B29C891E933E}" type="parTrans" cxnId="{29BB0B4B-721B-42D7-86D5-D000F398723A}">
      <dgm:prSet/>
      <dgm:spPr/>
      <dgm:t>
        <a:bodyPr/>
        <a:lstStyle/>
        <a:p>
          <a:endParaRPr lang="zh-CN" altLang="en-US" sz="1400">
            <a:solidFill>
              <a:schemeClr val="tx1"/>
            </a:solidFill>
          </a:endParaRPr>
        </a:p>
      </dgm:t>
    </dgm:pt>
    <dgm:pt modelId="{5CB60B53-B259-4A97-8BBD-4F096A0D1E15}" type="sibTrans" cxnId="{29BB0B4B-721B-42D7-86D5-D000F398723A}">
      <dgm:prSet/>
      <dgm:spPr/>
      <dgm:t>
        <a:bodyPr/>
        <a:lstStyle/>
        <a:p>
          <a:endParaRPr lang="zh-CN" altLang="en-US" sz="1400">
            <a:solidFill>
              <a:schemeClr val="tx1"/>
            </a:solidFill>
          </a:endParaRPr>
        </a:p>
      </dgm:t>
    </dgm:pt>
    <dgm:pt modelId="{AEE15A91-5CD6-4BA6-94AC-4D76FE69D7B5}">
      <dgm:prSet custT="1"/>
      <dgm:spPr/>
      <dgm:t>
        <a:bodyPr/>
        <a:lstStyle/>
        <a:p>
          <a:r>
            <a:rPr lang="zh-CN" altLang="en-US" sz="1800" dirty="0">
              <a:solidFill>
                <a:schemeClr val="tx1"/>
              </a:solidFill>
            </a:rPr>
            <a:t>团队</a:t>
          </a:r>
        </a:p>
      </dgm:t>
    </dgm:pt>
    <dgm:pt modelId="{34BA51E5-0548-4271-9446-055F02239101}" type="parTrans" cxnId="{EF54DAA0-608C-4DC1-B351-9F9147E9F04F}">
      <dgm:prSet/>
      <dgm:spPr/>
      <dgm:t>
        <a:bodyPr/>
        <a:lstStyle/>
        <a:p>
          <a:endParaRPr lang="zh-CN" altLang="en-US" sz="1400">
            <a:solidFill>
              <a:schemeClr val="tx1"/>
            </a:solidFill>
          </a:endParaRPr>
        </a:p>
      </dgm:t>
    </dgm:pt>
    <dgm:pt modelId="{CCA3AD8E-A4E9-43AA-9DE6-90A09CF33EEA}" type="sibTrans" cxnId="{EF54DAA0-608C-4DC1-B351-9F9147E9F04F}">
      <dgm:prSet/>
      <dgm:spPr/>
      <dgm:t>
        <a:bodyPr/>
        <a:lstStyle/>
        <a:p>
          <a:endParaRPr lang="zh-CN" altLang="en-US" sz="1400">
            <a:solidFill>
              <a:schemeClr val="tx1"/>
            </a:solidFill>
          </a:endParaRPr>
        </a:p>
      </dgm:t>
    </dgm:pt>
    <dgm:pt modelId="{D3D56B96-5329-4FDA-87F0-DDC35670E1B4}">
      <dgm:prSet custT="1"/>
      <dgm:spPr/>
      <dgm:t>
        <a:bodyPr/>
        <a:lstStyle/>
        <a:p>
          <a:r>
            <a:rPr lang="zh-CN" altLang="en-US" sz="2400" dirty="0">
              <a:solidFill>
                <a:schemeClr val="tx1"/>
              </a:solidFill>
            </a:rPr>
            <a:t>调整产品未来方向</a:t>
          </a:r>
        </a:p>
      </dgm:t>
    </dgm:pt>
    <dgm:pt modelId="{F46838EB-E7F5-4EDE-A9C6-4B2B7A3CCFB1}" type="parTrans" cxnId="{0B0461F0-1308-43AA-BD95-567562FB3E28}">
      <dgm:prSet/>
      <dgm:spPr/>
      <dgm:t>
        <a:bodyPr/>
        <a:lstStyle/>
        <a:p>
          <a:endParaRPr lang="zh-CN" altLang="en-US" sz="1400">
            <a:solidFill>
              <a:schemeClr val="tx1"/>
            </a:solidFill>
          </a:endParaRPr>
        </a:p>
      </dgm:t>
    </dgm:pt>
    <dgm:pt modelId="{3F2859B6-5071-48CD-BA38-5E31B5171F0F}" type="sibTrans" cxnId="{0B0461F0-1308-43AA-BD95-567562FB3E28}">
      <dgm:prSet/>
      <dgm:spPr/>
      <dgm:t>
        <a:bodyPr/>
        <a:lstStyle/>
        <a:p>
          <a:endParaRPr lang="zh-CN" altLang="en-US" sz="1400">
            <a:solidFill>
              <a:schemeClr val="tx1"/>
            </a:solidFill>
          </a:endParaRPr>
        </a:p>
      </dgm:t>
    </dgm:pt>
    <dgm:pt modelId="{752FD15E-B688-4FEE-8AB5-BB7137FE024C}" type="pres">
      <dgm:prSet presAssocID="{CB0B9BD9-443A-4B8B-93B8-3FC4C622D8EF}" presName="Name0" presStyleCnt="0">
        <dgm:presLayoutVars>
          <dgm:dir/>
          <dgm:animLvl val="lvl"/>
          <dgm:resizeHandles val="exact"/>
        </dgm:presLayoutVars>
      </dgm:prSet>
      <dgm:spPr/>
    </dgm:pt>
    <dgm:pt modelId="{E8D297EC-9B35-4B45-89CA-412F2A518C50}" type="pres">
      <dgm:prSet presAssocID="{426D2632-6F5F-4F52-864F-111D144EA492}" presName="compositeNode" presStyleCnt="0">
        <dgm:presLayoutVars>
          <dgm:bulletEnabled val="1"/>
        </dgm:presLayoutVars>
      </dgm:prSet>
      <dgm:spPr/>
    </dgm:pt>
    <dgm:pt modelId="{1D120EB1-978E-4669-8BCD-F96E2133C7FD}" type="pres">
      <dgm:prSet presAssocID="{426D2632-6F5F-4F52-864F-111D144EA492}" presName="bgRect" presStyleLbl="node1" presStyleIdx="0" presStyleCnt="4"/>
      <dgm:spPr/>
    </dgm:pt>
    <dgm:pt modelId="{36F8A070-94A0-4BF5-BA28-448425C03299}" type="pres">
      <dgm:prSet presAssocID="{426D2632-6F5F-4F52-864F-111D144EA492}" presName="parentNode" presStyleLbl="node1" presStyleIdx="0" presStyleCnt="4">
        <dgm:presLayoutVars>
          <dgm:chMax val="0"/>
          <dgm:bulletEnabled val="1"/>
        </dgm:presLayoutVars>
      </dgm:prSet>
      <dgm:spPr/>
    </dgm:pt>
    <dgm:pt modelId="{ED1CEA4B-F70E-45D8-BB09-FF5C9D7F0B57}" type="pres">
      <dgm:prSet presAssocID="{426D2632-6F5F-4F52-864F-111D144EA492}" presName="childNode" presStyleLbl="node1" presStyleIdx="0" presStyleCnt="4">
        <dgm:presLayoutVars>
          <dgm:bulletEnabled val="1"/>
        </dgm:presLayoutVars>
      </dgm:prSet>
      <dgm:spPr/>
    </dgm:pt>
    <dgm:pt modelId="{91A2C0B7-DF9E-47C0-963D-9E28B937EE61}" type="pres">
      <dgm:prSet presAssocID="{E5C68625-E840-42E0-9190-8BD8E31F8553}" presName="hSp" presStyleCnt="0"/>
      <dgm:spPr/>
    </dgm:pt>
    <dgm:pt modelId="{9C2FE1A2-A145-41D2-9F71-1D882B317795}" type="pres">
      <dgm:prSet presAssocID="{E5C68625-E840-42E0-9190-8BD8E31F8553}" presName="vProcSp" presStyleCnt="0"/>
      <dgm:spPr/>
    </dgm:pt>
    <dgm:pt modelId="{A39B5AF4-3AD3-4EE1-82E6-741580A0D058}" type="pres">
      <dgm:prSet presAssocID="{E5C68625-E840-42E0-9190-8BD8E31F8553}" presName="vSp1" presStyleCnt="0"/>
      <dgm:spPr/>
    </dgm:pt>
    <dgm:pt modelId="{5152E30E-4498-48EE-9FC1-067F4D283C1F}" type="pres">
      <dgm:prSet presAssocID="{E5C68625-E840-42E0-9190-8BD8E31F8553}" presName="simulatedConn" presStyleLbl="solidFgAcc1" presStyleIdx="0" presStyleCnt="3"/>
      <dgm:spPr/>
    </dgm:pt>
    <dgm:pt modelId="{9DA3884D-5A3B-46F9-B811-9EE103A43795}" type="pres">
      <dgm:prSet presAssocID="{E5C68625-E840-42E0-9190-8BD8E31F8553}" presName="vSp2" presStyleCnt="0"/>
      <dgm:spPr/>
    </dgm:pt>
    <dgm:pt modelId="{77F1BA5D-9BCC-4034-8B86-DE4A1C7A58E7}" type="pres">
      <dgm:prSet presAssocID="{E5C68625-E840-42E0-9190-8BD8E31F8553}" presName="sibTrans" presStyleCnt="0"/>
      <dgm:spPr/>
    </dgm:pt>
    <dgm:pt modelId="{77405068-1161-4CF5-823C-B32010B2B281}" type="pres">
      <dgm:prSet presAssocID="{430AFBC0-696C-47B9-BCDB-9A7A71C998D4}" presName="compositeNode" presStyleCnt="0">
        <dgm:presLayoutVars>
          <dgm:bulletEnabled val="1"/>
        </dgm:presLayoutVars>
      </dgm:prSet>
      <dgm:spPr/>
    </dgm:pt>
    <dgm:pt modelId="{085818C6-E723-4EB1-9D4A-2BF6BD5732F5}" type="pres">
      <dgm:prSet presAssocID="{430AFBC0-696C-47B9-BCDB-9A7A71C998D4}" presName="bgRect" presStyleLbl="node1" presStyleIdx="1" presStyleCnt="4"/>
      <dgm:spPr/>
    </dgm:pt>
    <dgm:pt modelId="{9BD44C75-0A24-4CB7-8D29-2BCD18DB4245}" type="pres">
      <dgm:prSet presAssocID="{430AFBC0-696C-47B9-BCDB-9A7A71C998D4}" presName="parentNode" presStyleLbl="node1" presStyleIdx="1" presStyleCnt="4">
        <dgm:presLayoutVars>
          <dgm:chMax val="0"/>
          <dgm:bulletEnabled val="1"/>
        </dgm:presLayoutVars>
      </dgm:prSet>
      <dgm:spPr/>
    </dgm:pt>
    <dgm:pt modelId="{FA84EE89-13E6-4843-A47D-47374D28084C}" type="pres">
      <dgm:prSet presAssocID="{430AFBC0-696C-47B9-BCDB-9A7A71C998D4}" presName="childNode" presStyleLbl="node1" presStyleIdx="1" presStyleCnt="4">
        <dgm:presLayoutVars>
          <dgm:bulletEnabled val="1"/>
        </dgm:presLayoutVars>
      </dgm:prSet>
      <dgm:spPr/>
    </dgm:pt>
    <dgm:pt modelId="{30BB6341-CBAD-48B2-863D-4B72AF718F66}" type="pres">
      <dgm:prSet presAssocID="{83FC2F53-5EDB-412A-93F1-AFA1D241EC2E}" presName="hSp" presStyleCnt="0"/>
      <dgm:spPr/>
    </dgm:pt>
    <dgm:pt modelId="{A2C90A96-EAE3-40AD-9ABF-139CD643D2CE}" type="pres">
      <dgm:prSet presAssocID="{83FC2F53-5EDB-412A-93F1-AFA1D241EC2E}" presName="vProcSp" presStyleCnt="0"/>
      <dgm:spPr/>
    </dgm:pt>
    <dgm:pt modelId="{D50A6F10-6422-4991-B38B-F96A237B355D}" type="pres">
      <dgm:prSet presAssocID="{83FC2F53-5EDB-412A-93F1-AFA1D241EC2E}" presName="vSp1" presStyleCnt="0"/>
      <dgm:spPr/>
    </dgm:pt>
    <dgm:pt modelId="{8EF838F4-DD74-4265-B57A-FC9EF23A7CD0}" type="pres">
      <dgm:prSet presAssocID="{83FC2F53-5EDB-412A-93F1-AFA1D241EC2E}" presName="simulatedConn" presStyleLbl="solidFgAcc1" presStyleIdx="1" presStyleCnt="3"/>
      <dgm:spPr/>
    </dgm:pt>
    <dgm:pt modelId="{3E8A0D6D-12ED-4B5A-8C90-8058AF71BFCC}" type="pres">
      <dgm:prSet presAssocID="{83FC2F53-5EDB-412A-93F1-AFA1D241EC2E}" presName="vSp2" presStyleCnt="0"/>
      <dgm:spPr/>
    </dgm:pt>
    <dgm:pt modelId="{059453E3-1A41-47BC-819A-6B518E8BA305}" type="pres">
      <dgm:prSet presAssocID="{83FC2F53-5EDB-412A-93F1-AFA1D241EC2E}" presName="sibTrans" presStyleCnt="0"/>
      <dgm:spPr/>
    </dgm:pt>
    <dgm:pt modelId="{4E664981-4CBB-4E5B-B268-A03BF67A0E00}" type="pres">
      <dgm:prSet presAssocID="{D1A6577C-9121-4F10-8601-8E8CCFCBCCFD}" presName="compositeNode" presStyleCnt="0">
        <dgm:presLayoutVars>
          <dgm:bulletEnabled val="1"/>
        </dgm:presLayoutVars>
      </dgm:prSet>
      <dgm:spPr/>
    </dgm:pt>
    <dgm:pt modelId="{D723BB57-056F-4668-AF4A-5DF4C75272C2}" type="pres">
      <dgm:prSet presAssocID="{D1A6577C-9121-4F10-8601-8E8CCFCBCCFD}" presName="bgRect" presStyleLbl="node1" presStyleIdx="2" presStyleCnt="4"/>
      <dgm:spPr/>
    </dgm:pt>
    <dgm:pt modelId="{1F417147-24DF-48B3-8603-6B136673C3CD}" type="pres">
      <dgm:prSet presAssocID="{D1A6577C-9121-4F10-8601-8E8CCFCBCCFD}" presName="parentNode" presStyleLbl="node1" presStyleIdx="2" presStyleCnt="4">
        <dgm:presLayoutVars>
          <dgm:chMax val="0"/>
          <dgm:bulletEnabled val="1"/>
        </dgm:presLayoutVars>
      </dgm:prSet>
      <dgm:spPr/>
    </dgm:pt>
    <dgm:pt modelId="{D419096F-EFB4-42A8-A823-5A5FEF59082A}" type="pres">
      <dgm:prSet presAssocID="{D1A6577C-9121-4F10-8601-8E8CCFCBCCFD}" presName="childNode" presStyleLbl="node1" presStyleIdx="2" presStyleCnt="4">
        <dgm:presLayoutVars>
          <dgm:bulletEnabled val="1"/>
        </dgm:presLayoutVars>
      </dgm:prSet>
      <dgm:spPr/>
    </dgm:pt>
    <dgm:pt modelId="{52997542-533C-4D18-B5A4-2AFA22835229}" type="pres">
      <dgm:prSet presAssocID="{6869185C-AD47-4079-AF88-BA0BCA3C4F82}" presName="hSp" presStyleCnt="0"/>
      <dgm:spPr/>
    </dgm:pt>
    <dgm:pt modelId="{1FE140BE-3C29-4FA2-9DF6-E837EE9E3F15}" type="pres">
      <dgm:prSet presAssocID="{6869185C-AD47-4079-AF88-BA0BCA3C4F82}" presName="vProcSp" presStyleCnt="0"/>
      <dgm:spPr/>
    </dgm:pt>
    <dgm:pt modelId="{3A355689-36AD-4A51-AAAF-19599B6723BF}" type="pres">
      <dgm:prSet presAssocID="{6869185C-AD47-4079-AF88-BA0BCA3C4F82}" presName="vSp1" presStyleCnt="0"/>
      <dgm:spPr/>
    </dgm:pt>
    <dgm:pt modelId="{B0AB3F61-DCE6-4E3D-92F9-F642F4A7C686}" type="pres">
      <dgm:prSet presAssocID="{6869185C-AD47-4079-AF88-BA0BCA3C4F82}" presName="simulatedConn" presStyleLbl="solidFgAcc1" presStyleIdx="2" presStyleCnt="3"/>
      <dgm:spPr/>
    </dgm:pt>
    <dgm:pt modelId="{14DF5558-D34E-48E8-AAF2-35E7A99B8076}" type="pres">
      <dgm:prSet presAssocID="{6869185C-AD47-4079-AF88-BA0BCA3C4F82}" presName="vSp2" presStyleCnt="0"/>
      <dgm:spPr/>
    </dgm:pt>
    <dgm:pt modelId="{6A5F90C0-CED6-4F8A-A4E7-3D30801A2639}" type="pres">
      <dgm:prSet presAssocID="{6869185C-AD47-4079-AF88-BA0BCA3C4F82}" presName="sibTrans" presStyleCnt="0"/>
      <dgm:spPr/>
    </dgm:pt>
    <dgm:pt modelId="{6728999B-65BE-475A-B33F-6A92AB6AA189}" type="pres">
      <dgm:prSet presAssocID="{AEE15A91-5CD6-4BA6-94AC-4D76FE69D7B5}" presName="compositeNode" presStyleCnt="0">
        <dgm:presLayoutVars>
          <dgm:bulletEnabled val="1"/>
        </dgm:presLayoutVars>
      </dgm:prSet>
      <dgm:spPr/>
    </dgm:pt>
    <dgm:pt modelId="{C9DAA9D2-ACD9-4564-AA93-41C08B17251B}" type="pres">
      <dgm:prSet presAssocID="{AEE15A91-5CD6-4BA6-94AC-4D76FE69D7B5}" presName="bgRect" presStyleLbl="node1" presStyleIdx="3" presStyleCnt="4"/>
      <dgm:spPr/>
    </dgm:pt>
    <dgm:pt modelId="{E34053A2-9FBD-46B3-84CF-C867A7EA78FA}" type="pres">
      <dgm:prSet presAssocID="{AEE15A91-5CD6-4BA6-94AC-4D76FE69D7B5}" presName="parentNode" presStyleLbl="node1" presStyleIdx="3" presStyleCnt="4">
        <dgm:presLayoutVars>
          <dgm:chMax val="0"/>
          <dgm:bulletEnabled val="1"/>
        </dgm:presLayoutVars>
      </dgm:prSet>
      <dgm:spPr/>
    </dgm:pt>
    <dgm:pt modelId="{36A2D2FD-9530-49F6-89D9-59F6D5B97B53}" type="pres">
      <dgm:prSet presAssocID="{AEE15A91-5CD6-4BA6-94AC-4D76FE69D7B5}" presName="childNode" presStyleLbl="node1" presStyleIdx="3" presStyleCnt="4">
        <dgm:presLayoutVars>
          <dgm:bulletEnabled val="1"/>
        </dgm:presLayoutVars>
      </dgm:prSet>
      <dgm:spPr/>
    </dgm:pt>
  </dgm:ptLst>
  <dgm:cxnLst>
    <dgm:cxn modelId="{E897E9F6-5BE0-443C-B23E-B177F4078021}" type="presOf" srcId="{AEE15A91-5CD6-4BA6-94AC-4D76FE69D7B5}" destId="{C9DAA9D2-ACD9-4564-AA93-41C08B17251B}" srcOrd="0" destOrd="0" presId="urn:microsoft.com/office/officeart/2005/8/layout/hProcess7"/>
    <dgm:cxn modelId="{1C9CE5FB-2B32-40EA-B23F-3E2A634CCFFC}" srcId="{CB0B9BD9-443A-4B8B-93B8-3FC4C622D8EF}" destId="{430AFBC0-696C-47B9-BCDB-9A7A71C998D4}" srcOrd="1" destOrd="0" parTransId="{4BF7CD1E-93FD-489A-860B-E5ED5C264C53}" sibTransId="{83FC2F53-5EDB-412A-93F1-AFA1D241EC2E}"/>
    <dgm:cxn modelId="{AE8BDCE7-B916-4DED-8D58-13759A187290}" type="presOf" srcId="{AEE15A91-5CD6-4BA6-94AC-4D76FE69D7B5}" destId="{E34053A2-9FBD-46B3-84CF-C867A7EA78FA}" srcOrd="1" destOrd="0" presId="urn:microsoft.com/office/officeart/2005/8/layout/hProcess7"/>
    <dgm:cxn modelId="{BA2AEFDF-FEC3-4166-B2BD-F6CDD10C7A54}" type="presOf" srcId="{430AFBC0-696C-47B9-BCDB-9A7A71C998D4}" destId="{9BD44C75-0A24-4CB7-8D29-2BCD18DB4245}" srcOrd="1" destOrd="0" presId="urn:microsoft.com/office/officeart/2005/8/layout/hProcess7"/>
    <dgm:cxn modelId="{D89E5CC0-39CE-4800-9CB8-A58BF011A04F}" type="presOf" srcId="{A7910950-B92F-4B6A-8107-1B114FEAEDB9}" destId="{D419096F-EFB4-42A8-A823-5A5FEF59082A}" srcOrd="0" destOrd="0" presId="urn:microsoft.com/office/officeart/2005/8/layout/hProcess7"/>
    <dgm:cxn modelId="{7116BBDE-90E2-49D1-9329-663A8559CE2C}" srcId="{CB0B9BD9-443A-4B8B-93B8-3FC4C622D8EF}" destId="{D1A6577C-9121-4F10-8601-8E8CCFCBCCFD}" srcOrd="2" destOrd="0" parTransId="{C5496991-7466-4138-A617-7DD7F4B2D01B}" sibTransId="{6869185C-AD47-4079-AF88-BA0BCA3C4F82}"/>
    <dgm:cxn modelId="{A4007602-23BA-4796-83DC-61AEC597F6A4}" type="presOf" srcId="{221A2E47-A7AA-4E78-BCD2-C76325BDB2C1}" destId="{FA84EE89-13E6-4843-A47D-47374D28084C}" srcOrd="0" destOrd="0" presId="urn:microsoft.com/office/officeart/2005/8/layout/hProcess7"/>
    <dgm:cxn modelId="{132A2682-92BB-4809-9F8B-F6779F7BC140}" type="presOf" srcId="{430AFBC0-696C-47B9-BCDB-9A7A71C998D4}" destId="{085818C6-E723-4EB1-9D4A-2BF6BD5732F5}" srcOrd="0" destOrd="0" presId="urn:microsoft.com/office/officeart/2005/8/layout/hProcess7"/>
    <dgm:cxn modelId="{49F35350-A204-4939-AA22-450A2E5721DE}" type="presOf" srcId="{426D2632-6F5F-4F52-864F-111D144EA492}" destId="{1D120EB1-978E-4669-8BCD-F96E2133C7FD}" srcOrd="0" destOrd="0" presId="urn:microsoft.com/office/officeart/2005/8/layout/hProcess7"/>
    <dgm:cxn modelId="{A13F1959-4437-41DB-B645-8A33BA1AA257}" type="presOf" srcId="{426D2632-6F5F-4F52-864F-111D144EA492}" destId="{36F8A070-94A0-4BF5-BA28-448425C03299}" srcOrd="1" destOrd="0" presId="urn:microsoft.com/office/officeart/2005/8/layout/hProcess7"/>
    <dgm:cxn modelId="{16C5059C-0E61-4186-B338-D169703BC42F}" type="presOf" srcId="{CB0B9BD9-443A-4B8B-93B8-3FC4C622D8EF}" destId="{752FD15E-B688-4FEE-8AB5-BB7137FE024C}" srcOrd="0" destOrd="0" presId="urn:microsoft.com/office/officeart/2005/8/layout/hProcess7"/>
    <dgm:cxn modelId="{0B0461F0-1308-43AA-BD95-567562FB3E28}" srcId="{AEE15A91-5CD6-4BA6-94AC-4D76FE69D7B5}" destId="{D3D56B96-5329-4FDA-87F0-DDC35670E1B4}" srcOrd="0" destOrd="0" parTransId="{F46838EB-E7F5-4EDE-A9C6-4B2B7A3CCFB1}" sibTransId="{3F2859B6-5071-48CD-BA38-5E31B5171F0F}"/>
    <dgm:cxn modelId="{D90855FC-0D27-4407-8658-66C75D8F4172}" srcId="{430AFBC0-696C-47B9-BCDB-9A7A71C998D4}" destId="{221A2E47-A7AA-4E78-BCD2-C76325BDB2C1}" srcOrd="0" destOrd="0" parTransId="{2D6004E0-2F1D-47D8-8014-4C43BD30A49D}" sibTransId="{3A94C668-FBD2-4A4C-B648-9062AFE6A44F}"/>
    <dgm:cxn modelId="{8E4C7663-0D1F-424B-89AF-6443E9DBA6EB}" type="presOf" srcId="{D1A6577C-9121-4F10-8601-8E8CCFCBCCFD}" destId="{1F417147-24DF-48B3-8603-6B136673C3CD}" srcOrd="1" destOrd="0" presId="urn:microsoft.com/office/officeart/2005/8/layout/hProcess7"/>
    <dgm:cxn modelId="{1DBB26B3-BD43-4400-9DEC-010701734B3E}" type="presOf" srcId="{D3D56B96-5329-4FDA-87F0-DDC35670E1B4}" destId="{36A2D2FD-9530-49F6-89D9-59F6D5B97B53}" srcOrd="0" destOrd="0" presId="urn:microsoft.com/office/officeart/2005/8/layout/hProcess7"/>
    <dgm:cxn modelId="{023F1789-941A-466E-806C-8858E6852908}" type="presOf" srcId="{FBCCDF29-FBD8-4DF8-8C19-5BB048975AB0}" destId="{ED1CEA4B-F70E-45D8-BB09-FF5C9D7F0B57}" srcOrd="0" destOrd="0" presId="urn:microsoft.com/office/officeart/2005/8/layout/hProcess7"/>
    <dgm:cxn modelId="{8C3EB678-C77E-4A67-B0BF-053D611C9D1A}" srcId="{CB0B9BD9-443A-4B8B-93B8-3FC4C622D8EF}" destId="{426D2632-6F5F-4F52-864F-111D144EA492}" srcOrd="0" destOrd="0" parTransId="{437CC22B-DB3B-4D37-AADE-A06BED60B7B0}" sibTransId="{E5C68625-E840-42E0-9190-8BD8E31F8553}"/>
    <dgm:cxn modelId="{29BB0B4B-721B-42D7-86D5-D000F398723A}" srcId="{D1A6577C-9121-4F10-8601-8E8CCFCBCCFD}" destId="{A7910950-B92F-4B6A-8107-1B114FEAEDB9}" srcOrd="0" destOrd="0" parTransId="{BD3F9241-437F-41BC-8F62-B29C891E933E}" sibTransId="{5CB60B53-B259-4A97-8BBD-4F096A0D1E15}"/>
    <dgm:cxn modelId="{CEEDC502-8E45-41CD-B444-779A67A90705}" srcId="{426D2632-6F5F-4F52-864F-111D144EA492}" destId="{FBCCDF29-FBD8-4DF8-8C19-5BB048975AB0}" srcOrd="0" destOrd="0" parTransId="{1C832535-728B-47E3-8BEA-F3DBFD7A6BC0}" sibTransId="{426DD8F2-A4D3-4AC1-A020-4E04200E1BE7}"/>
    <dgm:cxn modelId="{EF54DAA0-608C-4DC1-B351-9F9147E9F04F}" srcId="{CB0B9BD9-443A-4B8B-93B8-3FC4C622D8EF}" destId="{AEE15A91-5CD6-4BA6-94AC-4D76FE69D7B5}" srcOrd="3" destOrd="0" parTransId="{34BA51E5-0548-4271-9446-055F02239101}" sibTransId="{CCA3AD8E-A4E9-43AA-9DE6-90A09CF33EEA}"/>
    <dgm:cxn modelId="{456E0E5C-4AC5-44B6-B8CA-98F91899DE23}" type="presOf" srcId="{D1A6577C-9121-4F10-8601-8E8CCFCBCCFD}" destId="{D723BB57-056F-4668-AF4A-5DF4C75272C2}" srcOrd="0" destOrd="0" presId="urn:microsoft.com/office/officeart/2005/8/layout/hProcess7"/>
    <dgm:cxn modelId="{1B3860D0-1F80-49D2-9C20-6B0E2B77F23F}" type="presParOf" srcId="{752FD15E-B688-4FEE-8AB5-BB7137FE024C}" destId="{E8D297EC-9B35-4B45-89CA-412F2A518C50}" srcOrd="0" destOrd="0" presId="urn:microsoft.com/office/officeart/2005/8/layout/hProcess7"/>
    <dgm:cxn modelId="{2BFFDC37-0F23-4411-ACCD-9147A6BF5982}" type="presParOf" srcId="{E8D297EC-9B35-4B45-89CA-412F2A518C50}" destId="{1D120EB1-978E-4669-8BCD-F96E2133C7FD}" srcOrd="0" destOrd="0" presId="urn:microsoft.com/office/officeart/2005/8/layout/hProcess7"/>
    <dgm:cxn modelId="{11EE7B89-610B-427D-BABB-3D2710FFC94C}" type="presParOf" srcId="{E8D297EC-9B35-4B45-89CA-412F2A518C50}" destId="{36F8A070-94A0-4BF5-BA28-448425C03299}" srcOrd="1" destOrd="0" presId="urn:microsoft.com/office/officeart/2005/8/layout/hProcess7"/>
    <dgm:cxn modelId="{1ED07BF8-7340-4335-A602-A89720F664AA}" type="presParOf" srcId="{E8D297EC-9B35-4B45-89CA-412F2A518C50}" destId="{ED1CEA4B-F70E-45D8-BB09-FF5C9D7F0B57}" srcOrd="2" destOrd="0" presId="urn:microsoft.com/office/officeart/2005/8/layout/hProcess7"/>
    <dgm:cxn modelId="{33BF6729-1FDD-40D9-AA76-1DB95D02176E}" type="presParOf" srcId="{752FD15E-B688-4FEE-8AB5-BB7137FE024C}" destId="{91A2C0B7-DF9E-47C0-963D-9E28B937EE61}" srcOrd="1" destOrd="0" presId="urn:microsoft.com/office/officeart/2005/8/layout/hProcess7"/>
    <dgm:cxn modelId="{109BC6A7-2D60-47FB-8647-18DF4D0ED5F7}" type="presParOf" srcId="{752FD15E-B688-4FEE-8AB5-BB7137FE024C}" destId="{9C2FE1A2-A145-41D2-9F71-1D882B317795}" srcOrd="2" destOrd="0" presId="urn:microsoft.com/office/officeart/2005/8/layout/hProcess7"/>
    <dgm:cxn modelId="{AC51002F-8CE2-4A13-A3A2-4AE33223851D}" type="presParOf" srcId="{9C2FE1A2-A145-41D2-9F71-1D882B317795}" destId="{A39B5AF4-3AD3-4EE1-82E6-741580A0D058}" srcOrd="0" destOrd="0" presId="urn:microsoft.com/office/officeart/2005/8/layout/hProcess7"/>
    <dgm:cxn modelId="{A2B3A646-6A20-4BFB-9384-C60F19B1E923}" type="presParOf" srcId="{9C2FE1A2-A145-41D2-9F71-1D882B317795}" destId="{5152E30E-4498-48EE-9FC1-067F4D283C1F}" srcOrd="1" destOrd="0" presId="urn:microsoft.com/office/officeart/2005/8/layout/hProcess7"/>
    <dgm:cxn modelId="{5BACBADB-8E6D-4A2D-A552-D293788885AE}" type="presParOf" srcId="{9C2FE1A2-A145-41D2-9F71-1D882B317795}" destId="{9DA3884D-5A3B-46F9-B811-9EE103A43795}" srcOrd="2" destOrd="0" presId="urn:microsoft.com/office/officeart/2005/8/layout/hProcess7"/>
    <dgm:cxn modelId="{F2D0507E-6D62-4233-B67C-81D7BCC1F4EA}" type="presParOf" srcId="{752FD15E-B688-4FEE-8AB5-BB7137FE024C}" destId="{77F1BA5D-9BCC-4034-8B86-DE4A1C7A58E7}" srcOrd="3" destOrd="0" presId="urn:microsoft.com/office/officeart/2005/8/layout/hProcess7"/>
    <dgm:cxn modelId="{66CD10E6-C737-47DC-B9B0-4EB95E6B3298}" type="presParOf" srcId="{752FD15E-B688-4FEE-8AB5-BB7137FE024C}" destId="{77405068-1161-4CF5-823C-B32010B2B281}" srcOrd="4" destOrd="0" presId="urn:microsoft.com/office/officeart/2005/8/layout/hProcess7"/>
    <dgm:cxn modelId="{F5BD7D90-C9FE-4772-ADC8-26854FDF7120}" type="presParOf" srcId="{77405068-1161-4CF5-823C-B32010B2B281}" destId="{085818C6-E723-4EB1-9D4A-2BF6BD5732F5}" srcOrd="0" destOrd="0" presId="urn:microsoft.com/office/officeart/2005/8/layout/hProcess7"/>
    <dgm:cxn modelId="{5338C148-7C26-45FE-8F6A-02DCE1A4CE32}" type="presParOf" srcId="{77405068-1161-4CF5-823C-B32010B2B281}" destId="{9BD44C75-0A24-4CB7-8D29-2BCD18DB4245}" srcOrd="1" destOrd="0" presId="urn:microsoft.com/office/officeart/2005/8/layout/hProcess7"/>
    <dgm:cxn modelId="{A3D3C688-D014-4D61-A99B-22E68F69276D}" type="presParOf" srcId="{77405068-1161-4CF5-823C-B32010B2B281}" destId="{FA84EE89-13E6-4843-A47D-47374D28084C}" srcOrd="2" destOrd="0" presId="urn:microsoft.com/office/officeart/2005/8/layout/hProcess7"/>
    <dgm:cxn modelId="{D3BBAE3D-E8BF-48DC-B9A2-663F3A444133}" type="presParOf" srcId="{752FD15E-B688-4FEE-8AB5-BB7137FE024C}" destId="{30BB6341-CBAD-48B2-863D-4B72AF718F66}" srcOrd="5" destOrd="0" presId="urn:microsoft.com/office/officeart/2005/8/layout/hProcess7"/>
    <dgm:cxn modelId="{76A732A3-B373-4885-AFFB-3D0D36B2B46A}" type="presParOf" srcId="{752FD15E-B688-4FEE-8AB5-BB7137FE024C}" destId="{A2C90A96-EAE3-40AD-9ABF-139CD643D2CE}" srcOrd="6" destOrd="0" presId="urn:microsoft.com/office/officeart/2005/8/layout/hProcess7"/>
    <dgm:cxn modelId="{3AAC61BD-B383-406F-AE62-289082CE5FE9}" type="presParOf" srcId="{A2C90A96-EAE3-40AD-9ABF-139CD643D2CE}" destId="{D50A6F10-6422-4991-B38B-F96A237B355D}" srcOrd="0" destOrd="0" presId="urn:microsoft.com/office/officeart/2005/8/layout/hProcess7"/>
    <dgm:cxn modelId="{5FFECEB2-6C0D-451B-8F58-357801F98F11}" type="presParOf" srcId="{A2C90A96-EAE3-40AD-9ABF-139CD643D2CE}" destId="{8EF838F4-DD74-4265-B57A-FC9EF23A7CD0}" srcOrd="1" destOrd="0" presId="urn:microsoft.com/office/officeart/2005/8/layout/hProcess7"/>
    <dgm:cxn modelId="{E4FADD17-FF64-4AEA-82DD-50DB343D870E}" type="presParOf" srcId="{A2C90A96-EAE3-40AD-9ABF-139CD643D2CE}" destId="{3E8A0D6D-12ED-4B5A-8C90-8058AF71BFCC}" srcOrd="2" destOrd="0" presId="urn:microsoft.com/office/officeart/2005/8/layout/hProcess7"/>
    <dgm:cxn modelId="{2B8C2845-1F4F-42FA-A886-E22CE186D57F}" type="presParOf" srcId="{752FD15E-B688-4FEE-8AB5-BB7137FE024C}" destId="{059453E3-1A41-47BC-819A-6B518E8BA305}" srcOrd="7" destOrd="0" presId="urn:microsoft.com/office/officeart/2005/8/layout/hProcess7"/>
    <dgm:cxn modelId="{04125E53-A24F-46E4-BC2F-EA4F215059F2}" type="presParOf" srcId="{752FD15E-B688-4FEE-8AB5-BB7137FE024C}" destId="{4E664981-4CBB-4E5B-B268-A03BF67A0E00}" srcOrd="8" destOrd="0" presId="urn:microsoft.com/office/officeart/2005/8/layout/hProcess7"/>
    <dgm:cxn modelId="{943322E7-0F3C-471B-8EA9-786FD26C8284}" type="presParOf" srcId="{4E664981-4CBB-4E5B-B268-A03BF67A0E00}" destId="{D723BB57-056F-4668-AF4A-5DF4C75272C2}" srcOrd="0" destOrd="0" presId="urn:microsoft.com/office/officeart/2005/8/layout/hProcess7"/>
    <dgm:cxn modelId="{AF8D9C0F-0357-472B-9517-6CE896D4A6E8}" type="presParOf" srcId="{4E664981-4CBB-4E5B-B268-A03BF67A0E00}" destId="{1F417147-24DF-48B3-8603-6B136673C3CD}" srcOrd="1" destOrd="0" presId="urn:microsoft.com/office/officeart/2005/8/layout/hProcess7"/>
    <dgm:cxn modelId="{56C8DE0C-2F78-4EE2-8E94-C6865638895C}" type="presParOf" srcId="{4E664981-4CBB-4E5B-B268-A03BF67A0E00}" destId="{D419096F-EFB4-42A8-A823-5A5FEF59082A}" srcOrd="2" destOrd="0" presId="urn:microsoft.com/office/officeart/2005/8/layout/hProcess7"/>
    <dgm:cxn modelId="{C5590AF0-3834-43D6-AEE5-FC657923BC21}" type="presParOf" srcId="{752FD15E-B688-4FEE-8AB5-BB7137FE024C}" destId="{52997542-533C-4D18-B5A4-2AFA22835229}" srcOrd="9" destOrd="0" presId="urn:microsoft.com/office/officeart/2005/8/layout/hProcess7"/>
    <dgm:cxn modelId="{8F96A138-B8B1-453B-8F43-A1DB738D9A9B}" type="presParOf" srcId="{752FD15E-B688-4FEE-8AB5-BB7137FE024C}" destId="{1FE140BE-3C29-4FA2-9DF6-E837EE9E3F15}" srcOrd="10" destOrd="0" presId="urn:microsoft.com/office/officeart/2005/8/layout/hProcess7"/>
    <dgm:cxn modelId="{63DB02A3-06D6-4DB1-BE62-62500A4EEF4D}" type="presParOf" srcId="{1FE140BE-3C29-4FA2-9DF6-E837EE9E3F15}" destId="{3A355689-36AD-4A51-AAAF-19599B6723BF}" srcOrd="0" destOrd="0" presId="urn:microsoft.com/office/officeart/2005/8/layout/hProcess7"/>
    <dgm:cxn modelId="{ED073347-1901-4B87-BB9B-5E6EE4255462}" type="presParOf" srcId="{1FE140BE-3C29-4FA2-9DF6-E837EE9E3F15}" destId="{B0AB3F61-DCE6-4E3D-92F9-F642F4A7C686}" srcOrd="1" destOrd="0" presId="urn:microsoft.com/office/officeart/2005/8/layout/hProcess7"/>
    <dgm:cxn modelId="{7C2FEE1A-6F32-44CE-A1A2-997FD42D5727}" type="presParOf" srcId="{1FE140BE-3C29-4FA2-9DF6-E837EE9E3F15}" destId="{14DF5558-D34E-48E8-AAF2-35E7A99B8076}" srcOrd="2" destOrd="0" presId="urn:microsoft.com/office/officeart/2005/8/layout/hProcess7"/>
    <dgm:cxn modelId="{77E38D10-EDEC-4034-A279-1F69566AF8C5}" type="presParOf" srcId="{752FD15E-B688-4FEE-8AB5-BB7137FE024C}" destId="{6A5F90C0-CED6-4F8A-A4E7-3D30801A2639}" srcOrd="11" destOrd="0" presId="urn:microsoft.com/office/officeart/2005/8/layout/hProcess7"/>
    <dgm:cxn modelId="{4B1CA3C4-E0B5-4295-9EA9-80AB9767EB36}" type="presParOf" srcId="{752FD15E-B688-4FEE-8AB5-BB7137FE024C}" destId="{6728999B-65BE-475A-B33F-6A92AB6AA189}" srcOrd="12" destOrd="0" presId="urn:microsoft.com/office/officeart/2005/8/layout/hProcess7"/>
    <dgm:cxn modelId="{776CDDFD-F7B9-4CFB-A575-7912429E96E7}" type="presParOf" srcId="{6728999B-65BE-475A-B33F-6A92AB6AA189}" destId="{C9DAA9D2-ACD9-4564-AA93-41C08B17251B}" srcOrd="0" destOrd="0" presId="urn:microsoft.com/office/officeart/2005/8/layout/hProcess7"/>
    <dgm:cxn modelId="{5FE2980B-61BA-45BB-B952-FC64E91F4455}" type="presParOf" srcId="{6728999B-65BE-475A-B33F-6A92AB6AA189}" destId="{E34053A2-9FBD-46B3-84CF-C867A7EA78FA}" srcOrd="1" destOrd="0" presId="urn:microsoft.com/office/officeart/2005/8/layout/hProcess7"/>
    <dgm:cxn modelId="{29DF9446-9352-4DB3-91D9-E41D0FF0E5A1}" type="presParOf" srcId="{6728999B-65BE-475A-B33F-6A92AB6AA189}" destId="{36A2D2FD-9530-49F6-89D9-59F6D5B97B53}"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3388D4-592E-4ED2-83C5-615A22CDCFEC}"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zh-CN" altLang="en-US"/>
        </a:p>
      </dgm:t>
    </dgm:pt>
    <dgm:pt modelId="{4E88CD76-4907-4B33-B28D-77F14A2B1AC7}">
      <dgm:prSet phldrT="[文本]" custT="1"/>
      <dgm:spPr/>
      <dgm:t>
        <a:bodyPr/>
        <a:lstStyle/>
        <a:p>
          <a:r>
            <a:rPr lang="zh-CN" altLang="en-US" sz="4000" dirty="0">
              <a:solidFill>
                <a:schemeClr val="tx1"/>
              </a:solidFill>
            </a:rPr>
            <a:t>迭代回顾准备工作</a:t>
          </a:r>
        </a:p>
      </dgm:t>
    </dgm:pt>
    <dgm:pt modelId="{24134C48-436D-471B-A51C-7E6C3F67AA66}" type="parTrans" cxnId="{CC390C6E-F17A-4F78-AA5A-2FEFBA9334F6}">
      <dgm:prSet/>
      <dgm:spPr/>
      <dgm:t>
        <a:bodyPr/>
        <a:lstStyle/>
        <a:p>
          <a:endParaRPr lang="zh-CN" altLang="en-US" sz="1400">
            <a:solidFill>
              <a:schemeClr val="tx1"/>
            </a:solidFill>
          </a:endParaRPr>
        </a:p>
      </dgm:t>
    </dgm:pt>
    <dgm:pt modelId="{FBF286C1-9D1B-4B3F-8136-875DBC72D2E6}" type="sibTrans" cxnId="{CC390C6E-F17A-4F78-AA5A-2FEFBA9334F6}">
      <dgm:prSet/>
      <dgm:spPr/>
      <dgm:t>
        <a:bodyPr/>
        <a:lstStyle/>
        <a:p>
          <a:endParaRPr lang="zh-CN" altLang="en-US" sz="1400">
            <a:solidFill>
              <a:schemeClr val="tx1"/>
            </a:solidFill>
          </a:endParaRPr>
        </a:p>
      </dgm:t>
    </dgm:pt>
    <dgm:pt modelId="{99A61DB0-4457-4961-A67D-66C7E04A6344}">
      <dgm:prSet phldrT="[文本]" custT="1"/>
      <dgm:spPr/>
      <dgm:t>
        <a:bodyPr/>
        <a:lstStyle/>
        <a:p>
          <a:r>
            <a:rPr lang="zh-CN" altLang="en-US" sz="2400" dirty="0">
              <a:solidFill>
                <a:schemeClr val="tx1"/>
              </a:solidFill>
            </a:rPr>
            <a:t>定义回顾重点</a:t>
          </a:r>
        </a:p>
      </dgm:t>
    </dgm:pt>
    <dgm:pt modelId="{B8CAC24F-7A8C-4C34-A25B-21C29D447746}" type="parTrans" cxnId="{591C7983-EB05-44F4-B89A-D0D6DF91406A}">
      <dgm:prSet custT="1"/>
      <dgm:spPr/>
      <dgm:t>
        <a:bodyPr/>
        <a:lstStyle/>
        <a:p>
          <a:endParaRPr lang="zh-CN" altLang="en-US" sz="600">
            <a:solidFill>
              <a:schemeClr val="tx1"/>
            </a:solidFill>
          </a:endParaRPr>
        </a:p>
      </dgm:t>
    </dgm:pt>
    <dgm:pt modelId="{1F0150E6-9A0C-4B11-BA52-4F12B0FBCE10}" type="sibTrans" cxnId="{591C7983-EB05-44F4-B89A-D0D6DF91406A}">
      <dgm:prSet/>
      <dgm:spPr/>
      <dgm:t>
        <a:bodyPr/>
        <a:lstStyle/>
        <a:p>
          <a:endParaRPr lang="zh-CN" altLang="en-US" sz="1400">
            <a:solidFill>
              <a:schemeClr val="tx1"/>
            </a:solidFill>
          </a:endParaRPr>
        </a:p>
      </dgm:t>
    </dgm:pt>
    <dgm:pt modelId="{78BCBEBE-DB94-4461-84D7-517734DEB27E}">
      <dgm:prSet phldrT="[文本]" custT="1"/>
      <dgm:spPr/>
      <dgm:t>
        <a:bodyPr/>
        <a:lstStyle/>
        <a:p>
          <a:r>
            <a:rPr lang="zh-CN" altLang="en-US" sz="2400" dirty="0">
              <a:solidFill>
                <a:schemeClr val="tx1"/>
              </a:solidFill>
            </a:rPr>
            <a:t>选择练习活动</a:t>
          </a:r>
        </a:p>
      </dgm:t>
    </dgm:pt>
    <dgm:pt modelId="{4C693DFD-63FC-4F88-9BC5-0BD8C4CCC0BE}" type="parTrans" cxnId="{182E09AB-7571-42A5-B959-4CECD0B4E810}">
      <dgm:prSet custT="1"/>
      <dgm:spPr/>
      <dgm:t>
        <a:bodyPr/>
        <a:lstStyle/>
        <a:p>
          <a:endParaRPr lang="zh-CN" altLang="en-US" sz="300">
            <a:solidFill>
              <a:schemeClr val="tx1"/>
            </a:solidFill>
          </a:endParaRPr>
        </a:p>
      </dgm:t>
    </dgm:pt>
    <dgm:pt modelId="{A0BD3184-708F-4D7C-911C-317A7B98A44E}" type="sibTrans" cxnId="{182E09AB-7571-42A5-B959-4CECD0B4E810}">
      <dgm:prSet/>
      <dgm:spPr/>
      <dgm:t>
        <a:bodyPr/>
        <a:lstStyle/>
        <a:p>
          <a:endParaRPr lang="zh-CN" altLang="en-US" sz="1400">
            <a:solidFill>
              <a:schemeClr val="tx1"/>
            </a:solidFill>
          </a:endParaRPr>
        </a:p>
      </dgm:t>
    </dgm:pt>
    <dgm:pt modelId="{1E41186F-D50D-445F-A2ED-09522DF60956}">
      <dgm:prSet phldrT="[文本]" custT="1"/>
      <dgm:spPr/>
      <dgm:t>
        <a:bodyPr/>
        <a:lstStyle/>
        <a:p>
          <a:r>
            <a:rPr lang="zh-CN" altLang="en-US" sz="2400" dirty="0">
              <a:solidFill>
                <a:schemeClr val="tx1"/>
              </a:solidFill>
            </a:rPr>
            <a:t>收集客观数据</a:t>
          </a:r>
        </a:p>
      </dgm:t>
    </dgm:pt>
    <dgm:pt modelId="{9E1C2E75-4AA8-4D48-967C-96CA59A14CC4}" type="parTrans" cxnId="{C72FF576-3A4E-44DD-945B-6FE7BC8FDA5C}">
      <dgm:prSet custT="1"/>
      <dgm:spPr/>
      <dgm:t>
        <a:bodyPr/>
        <a:lstStyle/>
        <a:p>
          <a:endParaRPr lang="zh-CN" altLang="en-US" sz="300">
            <a:solidFill>
              <a:schemeClr val="tx1"/>
            </a:solidFill>
          </a:endParaRPr>
        </a:p>
      </dgm:t>
    </dgm:pt>
    <dgm:pt modelId="{AD883D61-FB3E-41F5-AAAC-E6B41E14444E}" type="sibTrans" cxnId="{C72FF576-3A4E-44DD-945B-6FE7BC8FDA5C}">
      <dgm:prSet/>
      <dgm:spPr/>
      <dgm:t>
        <a:bodyPr/>
        <a:lstStyle/>
        <a:p>
          <a:endParaRPr lang="zh-CN" altLang="en-US" sz="1400">
            <a:solidFill>
              <a:schemeClr val="tx1"/>
            </a:solidFill>
          </a:endParaRPr>
        </a:p>
      </dgm:t>
    </dgm:pt>
    <dgm:pt modelId="{26337C26-3FD5-4FFD-9376-EDD54EC72E34}">
      <dgm:prSet custT="1"/>
      <dgm:spPr/>
      <dgm:t>
        <a:bodyPr/>
        <a:lstStyle/>
        <a:p>
          <a:r>
            <a:rPr lang="zh-CN" altLang="en-US" sz="2400" dirty="0">
              <a:solidFill>
                <a:schemeClr val="tx1"/>
              </a:solidFill>
            </a:rPr>
            <a:t>安排回顾日程</a:t>
          </a:r>
        </a:p>
      </dgm:t>
    </dgm:pt>
    <dgm:pt modelId="{F3199FAB-DF89-447B-8391-5348E5A99787}" type="parTrans" cxnId="{7A511BC5-7016-4981-9BB0-A2E734E9053A}">
      <dgm:prSet custT="1"/>
      <dgm:spPr/>
      <dgm:t>
        <a:bodyPr/>
        <a:lstStyle/>
        <a:p>
          <a:endParaRPr lang="zh-CN" altLang="en-US" sz="300">
            <a:solidFill>
              <a:schemeClr val="tx1"/>
            </a:solidFill>
          </a:endParaRPr>
        </a:p>
      </dgm:t>
    </dgm:pt>
    <dgm:pt modelId="{5D8333C4-3C62-44E4-8DFA-E0E44287553C}" type="sibTrans" cxnId="{7A511BC5-7016-4981-9BB0-A2E734E9053A}">
      <dgm:prSet/>
      <dgm:spPr/>
      <dgm:t>
        <a:bodyPr/>
        <a:lstStyle/>
        <a:p>
          <a:endParaRPr lang="zh-CN" altLang="en-US" sz="1400">
            <a:solidFill>
              <a:schemeClr val="tx1"/>
            </a:solidFill>
          </a:endParaRPr>
        </a:p>
      </dgm:t>
    </dgm:pt>
    <dgm:pt modelId="{0D672E21-191A-4208-886E-AD409DBE033D}" type="pres">
      <dgm:prSet presAssocID="{D03388D4-592E-4ED2-83C5-615A22CDCFEC}" presName="Name0" presStyleCnt="0">
        <dgm:presLayoutVars>
          <dgm:chPref val="1"/>
          <dgm:dir/>
          <dgm:animOne val="branch"/>
          <dgm:animLvl val="lvl"/>
          <dgm:resizeHandles val="exact"/>
        </dgm:presLayoutVars>
      </dgm:prSet>
      <dgm:spPr/>
    </dgm:pt>
    <dgm:pt modelId="{E902705C-677F-41E7-A9EE-9E0BD14E247A}" type="pres">
      <dgm:prSet presAssocID="{4E88CD76-4907-4B33-B28D-77F14A2B1AC7}" presName="root1" presStyleCnt="0"/>
      <dgm:spPr/>
    </dgm:pt>
    <dgm:pt modelId="{B5038C8C-7A3F-471B-B3DB-D5AB6D2460F7}" type="pres">
      <dgm:prSet presAssocID="{4E88CD76-4907-4B33-B28D-77F14A2B1AC7}" presName="LevelOneTextNode" presStyleLbl="node0" presStyleIdx="0" presStyleCnt="1">
        <dgm:presLayoutVars>
          <dgm:chPref val="3"/>
        </dgm:presLayoutVars>
      </dgm:prSet>
      <dgm:spPr/>
    </dgm:pt>
    <dgm:pt modelId="{3E8324FC-2523-4BBF-BAAE-CBC0013E7999}" type="pres">
      <dgm:prSet presAssocID="{4E88CD76-4907-4B33-B28D-77F14A2B1AC7}" presName="level2hierChild" presStyleCnt="0"/>
      <dgm:spPr/>
    </dgm:pt>
    <dgm:pt modelId="{637A2B8E-C81D-4C72-9265-8F4B9FD9F62E}" type="pres">
      <dgm:prSet presAssocID="{B8CAC24F-7A8C-4C34-A25B-21C29D447746}" presName="conn2-1" presStyleLbl="parChTrans1D2" presStyleIdx="0" presStyleCnt="4"/>
      <dgm:spPr/>
    </dgm:pt>
    <dgm:pt modelId="{2EE4BD57-904F-4A70-981E-B215608F0D42}" type="pres">
      <dgm:prSet presAssocID="{B8CAC24F-7A8C-4C34-A25B-21C29D447746}" presName="connTx" presStyleLbl="parChTrans1D2" presStyleIdx="0" presStyleCnt="4"/>
      <dgm:spPr/>
    </dgm:pt>
    <dgm:pt modelId="{21EE0B6F-59A8-44A3-A13A-FBC9028B7362}" type="pres">
      <dgm:prSet presAssocID="{99A61DB0-4457-4961-A67D-66C7E04A6344}" presName="root2" presStyleCnt="0"/>
      <dgm:spPr/>
    </dgm:pt>
    <dgm:pt modelId="{254322AA-C670-4713-B20B-C51F189EB6D8}" type="pres">
      <dgm:prSet presAssocID="{99A61DB0-4457-4961-A67D-66C7E04A6344}" presName="LevelTwoTextNode" presStyleLbl="node2" presStyleIdx="0" presStyleCnt="4">
        <dgm:presLayoutVars>
          <dgm:chPref val="3"/>
        </dgm:presLayoutVars>
      </dgm:prSet>
      <dgm:spPr/>
    </dgm:pt>
    <dgm:pt modelId="{1ECF2B5B-3AD4-4BA5-A1EB-C8894CA36AF5}" type="pres">
      <dgm:prSet presAssocID="{99A61DB0-4457-4961-A67D-66C7E04A6344}" presName="level3hierChild" presStyleCnt="0"/>
      <dgm:spPr/>
    </dgm:pt>
    <dgm:pt modelId="{88DA5A71-B068-4F7E-9682-19F5B8C05548}" type="pres">
      <dgm:prSet presAssocID="{4C693DFD-63FC-4F88-9BC5-0BD8C4CCC0BE}" presName="conn2-1" presStyleLbl="parChTrans1D2" presStyleIdx="1" presStyleCnt="4"/>
      <dgm:spPr/>
    </dgm:pt>
    <dgm:pt modelId="{D18E3192-D0AA-4BC4-A954-364A4AC9C1BE}" type="pres">
      <dgm:prSet presAssocID="{4C693DFD-63FC-4F88-9BC5-0BD8C4CCC0BE}" presName="connTx" presStyleLbl="parChTrans1D2" presStyleIdx="1" presStyleCnt="4"/>
      <dgm:spPr/>
    </dgm:pt>
    <dgm:pt modelId="{C30F7137-F7CC-45CC-995F-31E7CBBBD183}" type="pres">
      <dgm:prSet presAssocID="{78BCBEBE-DB94-4461-84D7-517734DEB27E}" presName="root2" presStyleCnt="0"/>
      <dgm:spPr/>
    </dgm:pt>
    <dgm:pt modelId="{F1199BB7-75E9-48BA-B166-81954F3072AB}" type="pres">
      <dgm:prSet presAssocID="{78BCBEBE-DB94-4461-84D7-517734DEB27E}" presName="LevelTwoTextNode" presStyleLbl="node2" presStyleIdx="1" presStyleCnt="4">
        <dgm:presLayoutVars>
          <dgm:chPref val="3"/>
        </dgm:presLayoutVars>
      </dgm:prSet>
      <dgm:spPr/>
    </dgm:pt>
    <dgm:pt modelId="{28C90BF2-B93C-483B-BDD8-B6027A3FAE24}" type="pres">
      <dgm:prSet presAssocID="{78BCBEBE-DB94-4461-84D7-517734DEB27E}" presName="level3hierChild" presStyleCnt="0"/>
      <dgm:spPr/>
    </dgm:pt>
    <dgm:pt modelId="{91E8782A-7BFA-4651-9775-CB958C04D558}" type="pres">
      <dgm:prSet presAssocID="{9E1C2E75-4AA8-4D48-967C-96CA59A14CC4}" presName="conn2-1" presStyleLbl="parChTrans1D2" presStyleIdx="2" presStyleCnt="4"/>
      <dgm:spPr/>
    </dgm:pt>
    <dgm:pt modelId="{0295564E-F3E1-477A-A012-7FEC039D9CE8}" type="pres">
      <dgm:prSet presAssocID="{9E1C2E75-4AA8-4D48-967C-96CA59A14CC4}" presName="connTx" presStyleLbl="parChTrans1D2" presStyleIdx="2" presStyleCnt="4"/>
      <dgm:spPr/>
    </dgm:pt>
    <dgm:pt modelId="{A2A821F1-7C0B-4C26-A8D1-E79945E70D7F}" type="pres">
      <dgm:prSet presAssocID="{1E41186F-D50D-445F-A2ED-09522DF60956}" presName="root2" presStyleCnt="0"/>
      <dgm:spPr/>
    </dgm:pt>
    <dgm:pt modelId="{0A9EA48A-B148-4E61-808B-E9A5273841A5}" type="pres">
      <dgm:prSet presAssocID="{1E41186F-D50D-445F-A2ED-09522DF60956}" presName="LevelTwoTextNode" presStyleLbl="node2" presStyleIdx="2" presStyleCnt="4" custScaleX="99086">
        <dgm:presLayoutVars>
          <dgm:chPref val="3"/>
        </dgm:presLayoutVars>
      </dgm:prSet>
      <dgm:spPr/>
    </dgm:pt>
    <dgm:pt modelId="{16E24969-F5D5-4EFF-8DAB-86AF96934D17}" type="pres">
      <dgm:prSet presAssocID="{1E41186F-D50D-445F-A2ED-09522DF60956}" presName="level3hierChild" presStyleCnt="0"/>
      <dgm:spPr/>
    </dgm:pt>
    <dgm:pt modelId="{BAC7DD16-1EB8-4E9D-A813-5A6C8E132510}" type="pres">
      <dgm:prSet presAssocID="{F3199FAB-DF89-447B-8391-5348E5A99787}" presName="conn2-1" presStyleLbl="parChTrans1D2" presStyleIdx="3" presStyleCnt="4"/>
      <dgm:spPr/>
    </dgm:pt>
    <dgm:pt modelId="{225CD4D1-F4D0-4B72-AEBD-39981DBDDA02}" type="pres">
      <dgm:prSet presAssocID="{F3199FAB-DF89-447B-8391-5348E5A99787}" presName="connTx" presStyleLbl="parChTrans1D2" presStyleIdx="3" presStyleCnt="4"/>
      <dgm:spPr/>
    </dgm:pt>
    <dgm:pt modelId="{47D230FA-346D-4098-9325-7D91BEAA1A79}" type="pres">
      <dgm:prSet presAssocID="{26337C26-3FD5-4FFD-9376-EDD54EC72E34}" presName="root2" presStyleCnt="0"/>
      <dgm:spPr/>
    </dgm:pt>
    <dgm:pt modelId="{AE75AA74-BD4C-422B-9E66-497C3C4222E6}" type="pres">
      <dgm:prSet presAssocID="{26337C26-3FD5-4FFD-9376-EDD54EC72E34}" presName="LevelTwoTextNode" presStyleLbl="node2" presStyleIdx="3" presStyleCnt="4">
        <dgm:presLayoutVars>
          <dgm:chPref val="3"/>
        </dgm:presLayoutVars>
      </dgm:prSet>
      <dgm:spPr/>
    </dgm:pt>
    <dgm:pt modelId="{403E4312-F96C-4657-88DF-1CD5FEBC2B59}" type="pres">
      <dgm:prSet presAssocID="{26337C26-3FD5-4FFD-9376-EDD54EC72E34}" presName="level3hierChild" presStyleCnt="0"/>
      <dgm:spPr/>
    </dgm:pt>
  </dgm:ptLst>
  <dgm:cxnLst>
    <dgm:cxn modelId="{7A511BC5-7016-4981-9BB0-A2E734E9053A}" srcId="{4E88CD76-4907-4B33-B28D-77F14A2B1AC7}" destId="{26337C26-3FD5-4FFD-9376-EDD54EC72E34}" srcOrd="3" destOrd="0" parTransId="{F3199FAB-DF89-447B-8391-5348E5A99787}" sibTransId="{5D8333C4-3C62-44E4-8DFA-E0E44287553C}"/>
    <dgm:cxn modelId="{67731BA8-CA32-4D0D-BE3A-DF62A719CAD9}" type="presOf" srcId="{26337C26-3FD5-4FFD-9376-EDD54EC72E34}" destId="{AE75AA74-BD4C-422B-9E66-497C3C4222E6}" srcOrd="0" destOrd="0" presId="urn:microsoft.com/office/officeart/2008/layout/HorizontalMultiLevelHierarchy"/>
    <dgm:cxn modelId="{9B19495A-6030-4B4D-A15B-D1319AE23138}" type="presOf" srcId="{F3199FAB-DF89-447B-8391-5348E5A99787}" destId="{225CD4D1-F4D0-4B72-AEBD-39981DBDDA02}" srcOrd="1" destOrd="0" presId="urn:microsoft.com/office/officeart/2008/layout/HorizontalMultiLevelHierarchy"/>
    <dgm:cxn modelId="{A3142C7A-0544-4A88-8B01-72ACF6E4A2D7}" type="presOf" srcId="{B8CAC24F-7A8C-4C34-A25B-21C29D447746}" destId="{637A2B8E-C81D-4C72-9265-8F4B9FD9F62E}" srcOrd="0" destOrd="0" presId="urn:microsoft.com/office/officeart/2008/layout/HorizontalMultiLevelHierarchy"/>
    <dgm:cxn modelId="{CC390C6E-F17A-4F78-AA5A-2FEFBA9334F6}" srcId="{D03388D4-592E-4ED2-83C5-615A22CDCFEC}" destId="{4E88CD76-4907-4B33-B28D-77F14A2B1AC7}" srcOrd="0" destOrd="0" parTransId="{24134C48-436D-471B-A51C-7E6C3F67AA66}" sibTransId="{FBF286C1-9D1B-4B3F-8136-875DBC72D2E6}"/>
    <dgm:cxn modelId="{75BA3F21-88D1-4625-AE84-913857D32466}" type="presOf" srcId="{78BCBEBE-DB94-4461-84D7-517734DEB27E}" destId="{F1199BB7-75E9-48BA-B166-81954F3072AB}" srcOrd="0" destOrd="0" presId="urn:microsoft.com/office/officeart/2008/layout/HorizontalMultiLevelHierarchy"/>
    <dgm:cxn modelId="{D0796DA7-CC46-409A-8FA1-D5B7B0DA18BC}" type="presOf" srcId="{1E41186F-D50D-445F-A2ED-09522DF60956}" destId="{0A9EA48A-B148-4E61-808B-E9A5273841A5}" srcOrd="0" destOrd="0" presId="urn:microsoft.com/office/officeart/2008/layout/HorizontalMultiLevelHierarchy"/>
    <dgm:cxn modelId="{182E09AB-7571-42A5-B959-4CECD0B4E810}" srcId="{4E88CD76-4907-4B33-B28D-77F14A2B1AC7}" destId="{78BCBEBE-DB94-4461-84D7-517734DEB27E}" srcOrd="1" destOrd="0" parTransId="{4C693DFD-63FC-4F88-9BC5-0BD8C4CCC0BE}" sibTransId="{A0BD3184-708F-4D7C-911C-317A7B98A44E}"/>
    <dgm:cxn modelId="{8632BEC3-67BA-4B90-B1D7-0843187CE4CD}" type="presOf" srcId="{4E88CD76-4907-4B33-B28D-77F14A2B1AC7}" destId="{B5038C8C-7A3F-471B-B3DB-D5AB6D2460F7}" srcOrd="0" destOrd="0" presId="urn:microsoft.com/office/officeart/2008/layout/HorizontalMultiLevelHierarchy"/>
    <dgm:cxn modelId="{C025D7CB-2C5C-4DE5-AC59-5A4A2220F3D6}" type="presOf" srcId="{F3199FAB-DF89-447B-8391-5348E5A99787}" destId="{BAC7DD16-1EB8-4E9D-A813-5A6C8E132510}" srcOrd="0" destOrd="0" presId="urn:microsoft.com/office/officeart/2008/layout/HorizontalMultiLevelHierarchy"/>
    <dgm:cxn modelId="{591C7983-EB05-44F4-B89A-D0D6DF91406A}" srcId="{4E88CD76-4907-4B33-B28D-77F14A2B1AC7}" destId="{99A61DB0-4457-4961-A67D-66C7E04A6344}" srcOrd="0" destOrd="0" parTransId="{B8CAC24F-7A8C-4C34-A25B-21C29D447746}" sibTransId="{1F0150E6-9A0C-4B11-BA52-4F12B0FBCE10}"/>
    <dgm:cxn modelId="{A02CAB2F-3EF8-4A82-A4EF-EAE8D534E771}" type="presOf" srcId="{9E1C2E75-4AA8-4D48-967C-96CA59A14CC4}" destId="{0295564E-F3E1-477A-A012-7FEC039D9CE8}" srcOrd="1" destOrd="0" presId="urn:microsoft.com/office/officeart/2008/layout/HorizontalMultiLevelHierarchy"/>
    <dgm:cxn modelId="{DC60B277-A7C4-4C91-85F0-C3C41BF0620F}" type="presOf" srcId="{B8CAC24F-7A8C-4C34-A25B-21C29D447746}" destId="{2EE4BD57-904F-4A70-981E-B215608F0D42}" srcOrd="1" destOrd="0" presId="urn:microsoft.com/office/officeart/2008/layout/HorizontalMultiLevelHierarchy"/>
    <dgm:cxn modelId="{2488A1DC-6A0E-4712-8484-CE82DE0186ED}" type="presOf" srcId="{4C693DFD-63FC-4F88-9BC5-0BD8C4CCC0BE}" destId="{D18E3192-D0AA-4BC4-A954-364A4AC9C1BE}" srcOrd="1" destOrd="0" presId="urn:microsoft.com/office/officeart/2008/layout/HorizontalMultiLevelHierarchy"/>
    <dgm:cxn modelId="{32D3EA5E-E362-45DD-97F3-F37D35CF2C5A}" type="presOf" srcId="{D03388D4-592E-4ED2-83C5-615A22CDCFEC}" destId="{0D672E21-191A-4208-886E-AD409DBE033D}" srcOrd="0" destOrd="0" presId="urn:microsoft.com/office/officeart/2008/layout/HorizontalMultiLevelHierarchy"/>
    <dgm:cxn modelId="{C72FF576-3A4E-44DD-945B-6FE7BC8FDA5C}" srcId="{4E88CD76-4907-4B33-B28D-77F14A2B1AC7}" destId="{1E41186F-D50D-445F-A2ED-09522DF60956}" srcOrd="2" destOrd="0" parTransId="{9E1C2E75-4AA8-4D48-967C-96CA59A14CC4}" sibTransId="{AD883D61-FB3E-41F5-AAAC-E6B41E14444E}"/>
    <dgm:cxn modelId="{682E3DC9-57A8-4973-AD4A-D3BF73D6BF67}" type="presOf" srcId="{9E1C2E75-4AA8-4D48-967C-96CA59A14CC4}" destId="{91E8782A-7BFA-4651-9775-CB958C04D558}" srcOrd="0" destOrd="0" presId="urn:microsoft.com/office/officeart/2008/layout/HorizontalMultiLevelHierarchy"/>
    <dgm:cxn modelId="{6380558D-EF41-4D1D-966E-B4FB0EE459CC}" type="presOf" srcId="{4C693DFD-63FC-4F88-9BC5-0BD8C4CCC0BE}" destId="{88DA5A71-B068-4F7E-9682-19F5B8C05548}" srcOrd="0" destOrd="0" presId="urn:microsoft.com/office/officeart/2008/layout/HorizontalMultiLevelHierarchy"/>
    <dgm:cxn modelId="{B9725547-9FD0-49A7-98CA-1C275576B1A9}" type="presOf" srcId="{99A61DB0-4457-4961-A67D-66C7E04A6344}" destId="{254322AA-C670-4713-B20B-C51F189EB6D8}" srcOrd="0" destOrd="0" presId="urn:microsoft.com/office/officeart/2008/layout/HorizontalMultiLevelHierarchy"/>
    <dgm:cxn modelId="{68FDA595-1CD0-490C-B65A-8DD0D57CFB8B}" type="presParOf" srcId="{0D672E21-191A-4208-886E-AD409DBE033D}" destId="{E902705C-677F-41E7-A9EE-9E0BD14E247A}" srcOrd="0" destOrd="0" presId="urn:microsoft.com/office/officeart/2008/layout/HorizontalMultiLevelHierarchy"/>
    <dgm:cxn modelId="{377EFF88-218A-42ED-BD8E-982DBBEFC05C}" type="presParOf" srcId="{E902705C-677F-41E7-A9EE-9E0BD14E247A}" destId="{B5038C8C-7A3F-471B-B3DB-D5AB6D2460F7}" srcOrd="0" destOrd="0" presId="urn:microsoft.com/office/officeart/2008/layout/HorizontalMultiLevelHierarchy"/>
    <dgm:cxn modelId="{F6A11F26-AE98-4BE5-A8E1-932363AA8F4E}" type="presParOf" srcId="{E902705C-677F-41E7-A9EE-9E0BD14E247A}" destId="{3E8324FC-2523-4BBF-BAAE-CBC0013E7999}" srcOrd="1" destOrd="0" presId="urn:microsoft.com/office/officeart/2008/layout/HorizontalMultiLevelHierarchy"/>
    <dgm:cxn modelId="{70CB0646-78B7-4FB1-A339-1DC5B1B5AF7B}" type="presParOf" srcId="{3E8324FC-2523-4BBF-BAAE-CBC0013E7999}" destId="{637A2B8E-C81D-4C72-9265-8F4B9FD9F62E}" srcOrd="0" destOrd="0" presId="urn:microsoft.com/office/officeart/2008/layout/HorizontalMultiLevelHierarchy"/>
    <dgm:cxn modelId="{19C819B3-7943-4FB9-9031-D2BB47F2D239}" type="presParOf" srcId="{637A2B8E-C81D-4C72-9265-8F4B9FD9F62E}" destId="{2EE4BD57-904F-4A70-981E-B215608F0D42}" srcOrd="0" destOrd="0" presId="urn:microsoft.com/office/officeart/2008/layout/HorizontalMultiLevelHierarchy"/>
    <dgm:cxn modelId="{D6F4DB1C-FEA4-42A2-A2A2-A46924D85CB9}" type="presParOf" srcId="{3E8324FC-2523-4BBF-BAAE-CBC0013E7999}" destId="{21EE0B6F-59A8-44A3-A13A-FBC9028B7362}" srcOrd="1" destOrd="0" presId="urn:microsoft.com/office/officeart/2008/layout/HorizontalMultiLevelHierarchy"/>
    <dgm:cxn modelId="{2F7F8F81-80E7-44B5-8766-1DEDBEFA22CE}" type="presParOf" srcId="{21EE0B6F-59A8-44A3-A13A-FBC9028B7362}" destId="{254322AA-C670-4713-B20B-C51F189EB6D8}" srcOrd="0" destOrd="0" presId="urn:microsoft.com/office/officeart/2008/layout/HorizontalMultiLevelHierarchy"/>
    <dgm:cxn modelId="{2B57946F-351B-4824-828B-D8D7007A54BC}" type="presParOf" srcId="{21EE0B6F-59A8-44A3-A13A-FBC9028B7362}" destId="{1ECF2B5B-3AD4-4BA5-A1EB-C8894CA36AF5}" srcOrd="1" destOrd="0" presId="urn:microsoft.com/office/officeart/2008/layout/HorizontalMultiLevelHierarchy"/>
    <dgm:cxn modelId="{9C4E1AA8-8E2F-4478-85D8-52981F2ABDC0}" type="presParOf" srcId="{3E8324FC-2523-4BBF-BAAE-CBC0013E7999}" destId="{88DA5A71-B068-4F7E-9682-19F5B8C05548}" srcOrd="2" destOrd="0" presId="urn:microsoft.com/office/officeart/2008/layout/HorizontalMultiLevelHierarchy"/>
    <dgm:cxn modelId="{2CFC4345-D542-4C26-97A9-7E243FF12BB9}" type="presParOf" srcId="{88DA5A71-B068-4F7E-9682-19F5B8C05548}" destId="{D18E3192-D0AA-4BC4-A954-364A4AC9C1BE}" srcOrd="0" destOrd="0" presId="urn:microsoft.com/office/officeart/2008/layout/HorizontalMultiLevelHierarchy"/>
    <dgm:cxn modelId="{D6854921-8021-435B-8AD5-B2705AF2BC22}" type="presParOf" srcId="{3E8324FC-2523-4BBF-BAAE-CBC0013E7999}" destId="{C30F7137-F7CC-45CC-995F-31E7CBBBD183}" srcOrd="3" destOrd="0" presId="urn:microsoft.com/office/officeart/2008/layout/HorizontalMultiLevelHierarchy"/>
    <dgm:cxn modelId="{CB0437FC-1B41-482D-A463-4D7B6604BA2B}" type="presParOf" srcId="{C30F7137-F7CC-45CC-995F-31E7CBBBD183}" destId="{F1199BB7-75E9-48BA-B166-81954F3072AB}" srcOrd="0" destOrd="0" presId="urn:microsoft.com/office/officeart/2008/layout/HorizontalMultiLevelHierarchy"/>
    <dgm:cxn modelId="{18C094E0-EA72-4E6C-A8E0-9115CB8D30D6}" type="presParOf" srcId="{C30F7137-F7CC-45CC-995F-31E7CBBBD183}" destId="{28C90BF2-B93C-483B-BDD8-B6027A3FAE24}" srcOrd="1" destOrd="0" presId="urn:microsoft.com/office/officeart/2008/layout/HorizontalMultiLevelHierarchy"/>
    <dgm:cxn modelId="{8372018F-618D-457A-8CC0-EA4B85DA3B25}" type="presParOf" srcId="{3E8324FC-2523-4BBF-BAAE-CBC0013E7999}" destId="{91E8782A-7BFA-4651-9775-CB958C04D558}" srcOrd="4" destOrd="0" presId="urn:microsoft.com/office/officeart/2008/layout/HorizontalMultiLevelHierarchy"/>
    <dgm:cxn modelId="{D09FE8D6-8335-4D04-85D9-0EB67A5E4F33}" type="presParOf" srcId="{91E8782A-7BFA-4651-9775-CB958C04D558}" destId="{0295564E-F3E1-477A-A012-7FEC039D9CE8}" srcOrd="0" destOrd="0" presId="urn:microsoft.com/office/officeart/2008/layout/HorizontalMultiLevelHierarchy"/>
    <dgm:cxn modelId="{DFD755E2-3505-4CE0-839D-B032FCC09685}" type="presParOf" srcId="{3E8324FC-2523-4BBF-BAAE-CBC0013E7999}" destId="{A2A821F1-7C0B-4C26-A8D1-E79945E70D7F}" srcOrd="5" destOrd="0" presId="urn:microsoft.com/office/officeart/2008/layout/HorizontalMultiLevelHierarchy"/>
    <dgm:cxn modelId="{D39FDA9F-1F4E-4118-9F36-1A6441F55A3F}" type="presParOf" srcId="{A2A821F1-7C0B-4C26-A8D1-E79945E70D7F}" destId="{0A9EA48A-B148-4E61-808B-E9A5273841A5}" srcOrd="0" destOrd="0" presId="urn:microsoft.com/office/officeart/2008/layout/HorizontalMultiLevelHierarchy"/>
    <dgm:cxn modelId="{B4BE428B-4F34-4EBC-82C8-9973837AEC56}" type="presParOf" srcId="{A2A821F1-7C0B-4C26-A8D1-E79945E70D7F}" destId="{16E24969-F5D5-4EFF-8DAB-86AF96934D17}" srcOrd="1" destOrd="0" presId="urn:microsoft.com/office/officeart/2008/layout/HorizontalMultiLevelHierarchy"/>
    <dgm:cxn modelId="{9FC267AF-5148-46EB-86E2-DB940633F22F}" type="presParOf" srcId="{3E8324FC-2523-4BBF-BAAE-CBC0013E7999}" destId="{BAC7DD16-1EB8-4E9D-A813-5A6C8E132510}" srcOrd="6" destOrd="0" presId="urn:microsoft.com/office/officeart/2008/layout/HorizontalMultiLevelHierarchy"/>
    <dgm:cxn modelId="{F8A5D816-2A3E-483E-BA36-AB3389C97629}" type="presParOf" srcId="{BAC7DD16-1EB8-4E9D-A813-5A6C8E132510}" destId="{225CD4D1-F4D0-4B72-AEBD-39981DBDDA02}" srcOrd="0" destOrd="0" presId="urn:microsoft.com/office/officeart/2008/layout/HorizontalMultiLevelHierarchy"/>
    <dgm:cxn modelId="{628BC0A3-F716-470C-ABBC-DE36D3BD2CFD}" type="presParOf" srcId="{3E8324FC-2523-4BBF-BAAE-CBC0013E7999}" destId="{47D230FA-346D-4098-9325-7D91BEAA1A79}" srcOrd="7" destOrd="0" presId="urn:microsoft.com/office/officeart/2008/layout/HorizontalMultiLevelHierarchy"/>
    <dgm:cxn modelId="{10B917A9-E8B4-4593-A013-B40C0C01D018}" type="presParOf" srcId="{47D230FA-346D-4098-9325-7D91BEAA1A79}" destId="{AE75AA74-BD4C-422B-9E66-497C3C4222E6}" srcOrd="0" destOrd="0" presId="urn:microsoft.com/office/officeart/2008/layout/HorizontalMultiLevelHierarchy"/>
    <dgm:cxn modelId="{9B7EF394-ECB3-4D20-8080-54AB60894345}" type="presParOf" srcId="{47D230FA-346D-4098-9325-7D91BEAA1A79}" destId="{403E4312-F96C-4657-88DF-1CD5FEBC2B5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0D6DAB-242B-410F-98BD-EDCD8327CF41}" type="doc">
      <dgm:prSet loTypeId="urn:microsoft.com/office/officeart/2005/8/layout/hProcess11" loCatId="process" qsTypeId="urn:microsoft.com/office/officeart/2005/8/quickstyle/simple1" qsCatId="simple" csTypeId="urn:microsoft.com/office/officeart/2005/8/colors/colorful4" csCatId="colorful" phldr="1"/>
      <dgm:spPr/>
    </dgm:pt>
    <dgm:pt modelId="{54A9B9D3-9C56-4E0C-8682-B39CBB2468D7}">
      <dgm:prSet phldrT="[文本]"/>
      <dgm:spPr/>
      <dgm:t>
        <a:bodyPr/>
        <a:lstStyle/>
        <a:p>
          <a:r>
            <a:rPr lang="zh-CN" altLang="en-US" dirty="0"/>
            <a:t>营造氛围</a:t>
          </a:r>
        </a:p>
      </dgm:t>
    </dgm:pt>
    <dgm:pt modelId="{884CC326-052A-462A-9B0C-A1BA8CA18933}" type="parTrans" cxnId="{8253B91F-109E-4D7F-BAD9-4A6F0366DF3C}">
      <dgm:prSet/>
      <dgm:spPr/>
      <dgm:t>
        <a:bodyPr/>
        <a:lstStyle/>
        <a:p>
          <a:endParaRPr lang="zh-CN" altLang="en-US"/>
        </a:p>
      </dgm:t>
    </dgm:pt>
    <dgm:pt modelId="{174497DA-A286-457A-BDEF-DC18EF64674D}" type="sibTrans" cxnId="{8253B91F-109E-4D7F-BAD9-4A6F0366DF3C}">
      <dgm:prSet/>
      <dgm:spPr/>
      <dgm:t>
        <a:bodyPr/>
        <a:lstStyle/>
        <a:p>
          <a:endParaRPr lang="zh-CN" altLang="en-US"/>
        </a:p>
      </dgm:t>
    </dgm:pt>
    <dgm:pt modelId="{9D51B7B4-9557-4209-A62D-87E6F3E635AA}">
      <dgm:prSet phldrT="[文本]"/>
      <dgm:spPr/>
      <dgm:t>
        <a:bodyPr/>
        <a:lstStyle/>
        <a:p>
          <a:r>
            <a:rPr lang="zh-CN" altLang="en-US" dirty="0"/>
            <a:t>共同背景</a:t>
          </a:r>
        </a:p>
      </dgm:t>
    </dgm:pt>
    <dgm:pt modelId="{E467BA9F-A6C6-4F34-AF44-082436B2A9FC}" type="parTrans" cxnId="{BFC2AF64-9BB0-4436-BA8C-8C9FA0393F7F}">
      <dgm:prSet/>
      <dgm:spPr/>
      <dgm:t>
        <a:bodyPr/>
        <a:lstStyle/>
        <a:p>
          <a:endParaRPr lang="zh-CN" altLang="en-US"/>
        </a:p>
      </dgm:t>
    </dgm:pt>
    <dgm:pt modelId="{96BC6D6F-E8F6-4E29-BA9F-0C2BFBFF3CD2}" type="sibTrans" cxnId="{BFC2AF64-9BB0-4436-BA8C-8C9FA0393F7F}">
      <dgm:prSet/>
      <dgm:spPr/>
      <dgm:t>
        <a:bodyPr/>
        <a:lstStyle/>
        <a:p>
          <a:endParaRPr lang="zh-CN" altLang="en-US"/>
        </a:p>
      </dgm:t>
    </dgm:pt>
    <dgm:pt modelId="{974D4586-695B-4298-90F9-ACD688458932}">
      <dgm:prSet phldrT="[文本]"/>
      <dgm:spPr/>
      <dgm:t>
        <a:bodyPr/>
        <a:lstStyle/>
        <a:p>
          <a:r>
            <a:rPr lang="zh-CN" altLang="en-US" dirty="0"/>
            <a:t>识别见解</a:t>
          </a:r>
        </a:p>
      </dgm:t>
    </dgm:pt>
    <dgm:pt modelId="{1F9859A6-79D1-4112-A129-C6C55857CD1F}" type="parTrans" cxnId="{5676872E-E817-48C9-AFC6-A2B645A91BF4}">
      <dgm:prSet/>
      <dgm:spPr/>
      <dgm:t>
        <a:bodyPr/>
        <a:lstStyle/>
        <a:p>
          <a:endParaRPr lang="zh-CN" altLang="en-US"/>
        </a:p>
      </dgm:t>
    </dgm:pt>
    <dgm:pt modelId="{1BD4555F-709C-45C8-98A6-F6D32FAEB5AF}" type="sibTrans" cxnId="{5676872E-E817-48C9-AFC6-A2B645A91BF4}">
      <dgm:prSet/>
      <dgm:spPr/>
      <dgm:t>
        <a:bodyPr/>
        <a:lstStyle/>
        <a:p>
          <a:endParaRPr lang="zh-CN" altLang="en-US"/>
        </a:p>
      </dgm:t>
    </dgm:pt>
    <dgm:pt modelId="{8143B9D9-D523-4BF4-899F-459C0A3A10D4}">
      <dgm:prSet phldrT="[文本]"/>
      <dgm:spPr/>
      <dgm:t>
        <a:bodyPr/>
        <a:lstStyle/>
        <a:p>
          <a:r>
            <a:rPr lang="zh-CN" altLang="en-US" dirty="0"/>
            <a:t>确定措施</a:t>
          </a:r>
        </a:p>
      </dgm:t>
    </dgm:pt>
    <dgm:pt modelId="{12CC2C45-1789-48CE-982B-5294D1C647FD}" type="parTrans" cxnId="{F774F460-F8FC-43FE-A282-6E6EA7745983}">
      <dgm:prSet/>
      <dgm:spPr/>
      <dgm:t>
        <a:bodyPr/>
        <a:lstStyle/>
        <a:p>
          <a:endParaRPr lang="zh-CN" altLang="en-US"/>
        </a:p>
      </dgm:t>
    </dgm:pt>
    <dgm:pt modelId="{9AC42DFD-BCDC-4FA6-83EF-58A7C5AA9EE7}" type="sibTrans" cxnId="{F774F460-F8FC-43FE-A282-6E6EA7745983}">
      <dgm:prSet/>
      <dgm:spPr/>
      <dgm:t>
        <a:bodyPr/>
        <a:lstStyle/>
        <a:p>
          <a:endParaRPr lang="zh-CN" altLang="en-US"/>
        </a:p>
      </dgm:t>
    </dgm:pt>
    <dgm:pt modelId="{BEE43991-AAC5-47ED-872E-0977537812FB}">
      <dgm:prSet phldrT="[文本]"/>
      <dgm:spPr/>
      <dgm:t>
        <a:bodyPr/>
        <a:lstStyle/>
        <a:p>
          <a:r>
            <a:rPr lang="zh-CN" altLang="en-US" dirty="0"/>
            <a:t>结束活动</a:t>
          </a:r>
        </a:p>
      </dgm:t>
    </dgm:pt>
    <dgm:pt modelId="{070F500E-4323-4F0B-B42C-F875DD75EAE9}" type="parTrans" cxnId="{5EEBE552-5D1A-422B-BC51-92EE34CBA4FF}">
      <dgm:prSet/>
      <dgm:spPr/>
      <dgm:t>
        <a:bodyPr/>
        <a:lstStyle/>
        <a:p>
          <a:endParaRPr lang="zh-CN" altLang="en-US"/>
        </a:p>
      </dgm:t>
    </dgm:pt>
    <dgm:pt modelId="{A4FEC606-3149-4AF2-97B1-7A041CD0123E}" type="sibTrans" cxnId="{5EEBE552-5D1A-422B-BC51-92EE34CBA4FF}">
      <dgm:prSet/>
      <dgm:spPr/>
      <dgm:t>
        <a:bodyPr/>
        <a:lstStyle/>
        <a:p>
          <a:endParaRPr lang="zh-CN" altLang="en-US"/>
        </a:p>
      </dgm:t>
    </dgm:pt>
    <dgm:pt modelId="{830F7985-4E27-4390-BBB3-0BC5BF5836A6}" type="pres">
      <dgm:prSet presAssocID="{F50D6DAB-242B-410F-98BD-EDCD8327CF41}" presName="Name0" presStyleCnt="0">
        <dgm:presLayoutVars>
          <dgm:dir/>
          <dgm:resizeHandles val="exact"/>
        </dgm:presLayoutVars>
      </dgm:prSet>
      <dgm:spPr/>
    </dgm:pt>
    <dgm:pt modelId="{1786EC1E-D0B9-438E-971E-1FD1DA93522B}" type="pres">
      <dgm:prSet presAssocID="{F50D6DAB-242B-410F-98BD-EDCD8327CF41}" presName="arrow" presStyleLbl="bgShp" presStyleIdx="0" presStyleCnt="1"/>
      <dgm:spPr/>
    </dgm:pt>
    <dgm:pt modelId="{A9620079-6450-4871-AB85-6F87F58A2537}" type="pres">
      <dgm:prSet presAssocID="{F50D6DAB-242B-410F-98BD-EDCD8327CF41}" presName="points" presStyleCnt="0"/>
      <dgm:spPr/>
    </dgm:pt>
    <dgm:pt modelId="{0055D33E-8A6D-4650-8DD3-EBD5344597AD}" type="pres">
      <dgm:prSet presAssocID="{54A9B9D3-9C56-4E0C-8682-B39CBB2468D7}" presName="compositeA" presStyleCnt="0"/>
      <dgm:spPr/>
    </dgm:pt>
    <dgm:pt modelId="{C93A9C94-2CBB-4594-8AC3-785851833FDF}" type="pres">
      <dgm:prSet presAssocID="{54A9B9D3-9C56-4E0C-8682-B39CBB2468D7}" presName="textA" presStyleLbl="revTx" presStyleIdx="0" presStyleCnt="5">
        <dgm:presLayoutVars>
          <dgm:bulletEnabled val="1"/>
        </dgm:presLayoutVars>
      </dgm:prSet>
      <dgm:spPr/>
    </dgm:pt>
    <dgm:pt modelId="{7CD3BB9B-B2A0-422B-B846-7B3A7D3060A1}" type="pres">
      <dgm:prSet presAssocID="{54A9B9D3-9C56-4E0C-8682-B39CBB2468D7}" presName="circleA" presStyleLbl="node1" presStyleIdx="0" presStyleCnt="5"/>
      <dgm:spPr/>
    </dgm:pt>
    <dgm:pt modelId="{92689552-C9DD-4DDB-B328-D2BBFFF45113}" type="pres">
      <dgm:prSet presAssocID="{54A9B9D3-9C56-4E0C-8682-B39CBB2468D7}" presName="spaceA" presStyleCnt="0"/>
      <dgm:spPr/>
    </dgm:pt>
    <dgm:pt modelId="{98810462-CB6F-4CE5-A900-504D2AA2A1A4}" type="pres">
      <dgm:prSet presAssocID="{174497DA-A286-457A-BDEF-DC18EF64674D}" presName="space" presStyleCnt="0"/>
      <dgm:spPr/>
    </dgm:pt>
    <dgm:pt modelId="{AC9CBE43-CDEA-46EC-85C9-07C77ADB978B}" type="pres">
      <dgm:prSet presAssocID="{9D51B7B4-9557-4209-A62D-87E6F3E635AA}" presName="compositeB" presStyleCnt="0"/>
      <dgm:spPr/>
    </dgm:pt>
    <dgm:pt modelId="{2D52543C-7FEC-4E18-AB75-374C324A6E6F}" type="pres">
      <dgm:prSet presAssocID="{9D51B7B4-9557-4209-A62D-87E6F3E635AA}" presName="textB" presStyleLbl="revTx" presStyleIdx="1" presStyleCnt="5">
        <dgm:presLayoutVars>
          <dgm:bulletEnabled val="1"/>
        </dgm:presLayoutVars>
      </dgm:prSet>
      <dgm:spPr/>
    </dgm:pt>
    <dgm:pt modelId="{E7CE570B-922F-4F28-861A-151BDDC75D62}" type="pres">
      <dgm:prSet presAssocID="{9D51B7B4-9557-4209-A62D-87E6F3E635AA}" presName="circleB" presStyleLbl="node1" presStyleIdx="1" presStyleCnt="5"/>
      <dgm:spPr/>
    </dgm:pt>
    <dgm:pt modelId="{BA345BC0-277B-4705-97FF-2FD9B89E2B92}" type="pres">
      <dgm:prSet presAssocID="{9D51B7B4-9557-4209-A62D-87E6F3E635AA}" presName="spaceB" presStyleCnt="0"/>
      <dgm:spPr/>
    </dgm:pt>
    <dgm:pt modelId="{BB51D356-FD39-490B-9BFE-F79B65B47EAF}" type="pres">
      <dgm:prSet presAssocID="{96BC6D6F-E8F6-4E29-BA9F-0C2BFBFF3CD2}" presName="space" presStyleCnt="0"/>
      <dgm:spPr/>
    </dgm:pt>
    <dgm:pt modelId="{EDF77CFC-93CC-4993-AF64-1269944EA8DB}" type="pres">
      <dgm:prSet presAssocID="{974D4586-695B-4298-90F9-ACD688458932}" presName="compositeA" presStyleCnt="0"/>
      <dgm:spPr/>
    </dgm:pt>
    <dgm:pt modelId="{975F77E5-474F-4881-9B66-81D1700798D0}" type="pres">
      <dgm:prSet presAssocID="{974D4586-695B-4298-90F9-ACD688458932}" presName="textA" presStyleLbl="revTx" presStyleIdx="2" presStyleCnt="5">
        <dgm:presLayoutVars>
          <dgm:bulletEnabled val="1"/>
        </dgm:presLayoutVars>
      </dgm:prSet>
      <dgm:spPr/>
    </dgm:pt>
    <dgm:pt modelId="{F2902280-46EB-41B9-B061-32C5EF6A0B34}" type="pres">
      <dgm:prSet presAssocID="{974D4586-695B-4298-90F9-ACD688458932}" presName="circleA" presStyleLbl="node1" presStyleIdx="2" presStyleCnt="5"/>
      <dgm:spPr/>
    </dgm:pt>
    <dgm:pt modelId="{496E6809-E498-4BB1-B408-FEFC91C9D38E}" type="pres">
      <dgm:prSet presAssocID="{974D4586-695B-4298-90F9-ACD688458932}" presName="spaceA" presStyleCnt="0"/>
      <dgm:spPr/>
    </dgm:pt>
    <dgm:pt modelId="{92E8FB69-DD3A-46B7-B7AA-6D1E156463DD}" type="pres">
      <dgm:prSet presAssocID="{1BD4555F-709C-45C8-98A6-F6D32FAEB5AF}" presName="space" presStyleCnt="0"/>
      <dgm:spPr/>
    </dgm:pt>
    <dgm:pt modelId="{452B53CB-5130-4E3C-AEDD-0B23C9C3F599}" type="pres">
      <dgm:prSet presAssocID="{8143B9D9-D523-4BF4-899F-459C0A3A10D4}" presName="compositeB" presStyleCnt="0"/>
      <dgm:spPr/>
    </dgm:pt>
    <dgm:pt modelId="{14457A87-AD19-42CA-A214-A311085A6221}" type="pres">
      <dgm:prSet presAssocID="{8143B9D9-D523-4BF4-899F-459C0A3A10D4}" presName="textB" presStyleLbl="revTx" presStyleIdx="3" presStyleCnt="5">
        <dgm:presLayoutVars>
          <dgm:bulletEnabled val="1"/>
        </dgm:presLayoutVars>
      </dgm:prSet>
      <dgm:spPr/>
    </dgm:pt>
    <dgm:pt modelId="{BC45833F-A69A-4B93-B378-C06D63AC2312}" type="pres">
      <dgm:prSet presAssocID="{8143B9D9-D523-4BF4-899F-459C0A3A10D4}" presName="circleB" presStyleLbl="node1" presStyleIdx="3" presStyleCnt="5"/>
      <dgm:spPr/>
    </dgm:pt>
    <dgm:pt modelId="{6E020C6E-3281-47CD-994F-B30B3288798A}" type="pres">
      <dgm:prSet presAssocID="{8143B9D9-D523-4BF4-899F-459C0A3A10D4}" presName="spaceB" presStyleCnt="0"/>
      <dgm:spPr/>
    </dgm:pt>
    <dgm:pt modelId="{1F373060-D0A7-4831-97A4-F882257673C4}" type="pres">
      <dgm:prSet presAssocID="{9AC42DFD-BCDC-4FA6-83EF-58A7C5AA9EE7}" presName="space" presStyleCnt="0"/>
      <dgm:spPr/>
    </dgm:pt>
    <dgm:pt modelId="{E199CFCA-DD66-43C7-B43A-16581E826E01}" type="pres">
      <dgm:prSet presAssocID="{BEE43991-AAC5-47ED-872E-0977537812FB}" presName="compositeA" presStyleCnt="0"/>
      <dgm:spPr/>
    </dgm:pt>
    <dgm:pt modelId="{17ACCE72-5B9D-419F-BFFE-4076676294B0}" type="pres">
      <dgm:prSet presAssocID="{BEE43991-AAC5-47ED-872E-0977537812FB}" presName="textA" presStyleLbl="revTx" presStyleIdx="4" presStyleCnt="5">
        <dgm:presLayoutVars>
          <dgm:bulletEnabled val="1"/>
        </dgm:presLayoutVars>
      </dgm:prSet>
      <dgm:spPr/>
    </dgm:pt>
    <dgm:pt modelId="{38C21A73-C2E4-48CA-B26D-AAE04AD30B41}" type="pres">
      <dgm:prSet presAssocID="{BEE43991-AAC5-47ED-872E-0977537812FB}" presName="circleA" presStyleLbl="node1" presStyleIdx="4" presStyleCnt="5"/>
      <dgm:spPr/>
    </dgm:pt>
    <dgm:pt modelId="{20F475FC-DD7C-4805-A8A9-506BC75996E3}" type="pres">
      <dgm:prSet presAssocID="{BEE43991-AAC5-47ED-872E-0977537812FB}" presName="spaceA" presStyleCnt="0"/>
      <dgm:spPr/>
    </dgm:pt>
  </dgm:ptLst>
  <dgm:cxnLst>
    <dgm:cxn modelId="{690EA3FF-A3AC-4ABD-AE6B-270264F9FDB9}" type="presOf" srcId="{8143B9D9-D523-4BF4-899F-459C0A3A10D4}" destId="{14457A87-AD19-42CA-A214-A311085A6221}" srcOrd="0" destOrd="0" presId="urn:microsoft.com/office/officeart/2005/8/layout/hProcess11"/>
    <dgm:cxn modelId="{0E3510F2-2A8A-4F1A-8246-08C4B87E9D8F}" type="presOf" srcId="{54A9B9D3-9C56-4E0C-8682-B39CBB2468D7}" destId="{C93A9C94-2CBB-4594-8AC3-785851833FDF}" srcOrd="0" destOrd="0" presId="urn:microsoft.com/office/officeart/2005/8/layout/hProcess11"/>
    <dgm:cxn modelId="{15DCFF1C-B4D6-4E78-A14A-6903960962EB}" type="presOf" srcId="{BEE43991-AAC5-47ED-872E-0977537812FB}" destId="{17ACCE72-5B9D-419F-BFFE-4076676294B0}" srcOrd="0" destOrd="0" presId="urn:microsoft.com/office/officeart/2005/8/layout/hProcess11"/>
    <dgm:cxn modelId="{36DF3055-FEFB-4D5B-AEF7-83F37A340B1C}" type="presOf" srcId="{F50D6DAB-242B-410F-98BD-EDCD8327CF41}" destId="{830F7985-4E27-4390-BBB3-0BC5BF5836A6}" srcOrd="0" destOrd="0" presId="urn:microsoft.com/office/officeart/2005/8/layout/hProcess11"/>
    <dgm:cxn modelId="{ACC38DD6-EBD8-4AF1-97D9-42724BED34A9}" type="presOf" srcId="{9D51B7B4-9557-4209-A62D-87E6F3E635AA}" destId="{2D52543C-7FEC-4E18-AB75-374C324A6E6F}" srcOrd="0" destOrd="0" presId="urn:microsoft.com/office/officeart/2005/8/layout/hProcess11"/>
    <dgm:cxn modelId="{5EEBE552-5D1A-422B-BC51-92EE34CBA4FF}" srcId="{F50D6DAB-242B-410F-98BD-EDCD8327CF41}" destId="{BEE43991-AAC5-47ED-872E-0977537812FB}" srcOrd="4" destOrd="0" parTransId="{070F500E-4323-4F0B-B42C-F875DD75EAE9}" sibTransId="{A4FEC606-3149-4AF2-97B1-7A041CD0123E}"/>
    <dgm:cxn modelId="{8253B91F-109E-4D7F-BAD9-4A6F0366DF3C}" srcId="{F50D6DAB-242B-410F-98BD-EDCD8327CF41}" destId="{54A9B9D3-9C56-4E0C-8682-B39CBB2468D7}" srcOrd="0" destOrd="0" parTransId="{884CC326-052A-462A-9B0C-A1BA8CA18933}" sibTransId="{174497DA-A286-457A-BDEF-DC18EF64674D}"/>
    <dgm:cxn modelId="{BFC2AF64-9BB0-4436-BA8C-8C9FA0393F7F}" srcId="{F50D6DAB-242B-410F-98BD-EDCD8327CF41}" destId="{9D51B7B4-9557-4209-A62D-87E6F3E635AA}" srcOrd="1" destOrd="0" parTransId="{E467BA9F-A6C6-4F34-AF44-082436B2A9FC}" sibTransId="{96BC6D6F-E8F6-4E29-BA9F-0C2BFBFF3CD2}"/>
    <dgm:cxn modelId="{F774F460-F8FC-43FE-A282-6E6EA7745983}" srcId="{F50D6DAB-242B-410F-98BD-EDCD8327CF41}" destId="{8143B9D9-D523-4BF4-899F-459C0A3A10D4}" srcOrd="3" destOrd="0" parTransId="{12CC2C45-1789-48CE-982B-5294D1C647FD}" sibTransId="{9AC42DFD-BCDC-4FA6-83EF-58A7C5AA9EE7}"/>
    <dgm:cxn modelId="{FA01A54F-63CE-4305-AD77-5655AA4E43C1}" type="presOf" srcId="{974D4586-695B-4298-90F9-ACD688458932}" destId="{975F77E5-474F-4881-9B66-81D1700798D0}" srcOrd="0" destOrd="0" presId="urn:microsoft.com/office/officeart/2005/8/layout/hProcess11"/>
    <dgm:cxn modelId="{5676872E-E817-48C9-AFC6-A2B645A91BF4}" srcId="{F50D6DAB-242B-410F-98BD-EDCD8327CF41}" destId="{974D4586-695B-4298-90F9-ACD688458932}" srcOrd="2" destOrd="0" parTransId="{1F9859A6-79D1-4112-A129-C6C55857CD1F}" sibTransId="{1BD4555F-709C-45C8-98A6-F6D32FAEB5AF}"/>
    <dgm:cxn modelId="{AF3DD323-53CE-444F-9EE1-A3E41486FCF2}" type="presParOf" srcId="{830F7985-4E27-4390-BBB3-0BC5BF5836A6}" destId="{1786EC1E-D0B9-438E-971E-1FD1DA93522B}" srcOrd="0" destOrd="0" presId="urn:microsoft.com/office/officeart/2005/8/layout/hProcess11"/>
    <dgm:cxn modelId="{A5E54061-B253-4D47-890E-A758DCF26FDA}" type="presParOf" srcId="{830F7985-4E27-4390-BBB3-0BC5BF5836A6}" destId="{A9620079-6450-4871-AB85-6F87F58A2537}" srcOrd="1" destOrd="0" presId="urn:microsoft.com/office/officeart/2005/8/layout/hProcess11"/>
    <dgm:cxn modelId="{674530A2-2D12-49D5-A6DC-E0312446E6F4}" type="presParOf" srcId="{A9620079-6450-4871-AB85-6F87F58A2537}" destId="{0055D33E-8A6D-4650-8DD3-EBD5344597AD}" srcOrd="0" destOrd="0" presId="urn:microsoft.com/office/officeart/2005/8/layout/hProcess11"/>
    <dgm:cxn modelId="{8E84E483-868C-4A66-AE25-08FA22EA496B}" type="presParOf" srcId="{0055D33E-8A6D-4650-8DD3-EBD5344597AD}" destId="{C93A9C94-2CBB-4594-8AC3-785851833FDF}" srcOrd="0" destOrd="0" presId="urn:microsoft.com/office/officeart/2005/8/layout/hProcess11"/>
    <dgm:cxn modelId="{2FB1C022-1E97-46D8-9E18-88E5C67244A4}" type="presParOf" srcId="{0055D33E-8A6D-4650-8DD3-EBD5344597AD}" destId="{7CD3BB9B-B2A0-422B-B846-7B3A7D3060A1}" srcOrd="1" destOrd="0" presId="urn:microsoft.com/office/officeart/2005/8/layout/hProcess11"/>
    <dgm:cxn modelId="{556078A6-CEAE-4868-B2EF-F66BEF0CC849}" type="presParOf" srcId="{0055D33E-8A6D-4650-8DD3-EBD5344597AD}" destId="{92689552-C9DD-4DDB-B328-D2BBFFF45113}" srcOrd="2" destOrd="0" presId="urn:microsoft.com/office/officeart/2005/8/layout/hProcess11"/>
    <dgm:cxn modelId="{E56DD028-FB33-4A1C-A315-0AD79FBD0DBD}" type="presParOf" srcId="{A9620079-6450-4871-AB85-6F87F58A2537}" destId="{98810462-CB6F-4CE5-A900-504D2AA2A1A4}" srcOrd="1" destOrd="0" presId="urn:microsoft.com/office/officeart/2005/8/layout/hProcess11"/>
    <dgm:cxn modelId="{70745324-0800-4E83-A6C9-0B39DDF04BB0}" type="presParOf" srcId="{A9620079-6450-4871-AB85-6F87F58A2537}" destId="{AC9CBE43-CDEA-46EC-85C9-07C77ADB978B}" srcOrd="2" destOrd="0" presId="urn:microsoft.com/office/officeart/2005/8/layout/hProcess11"/>
    <dgm:cxn modelId="{B3F29A37-C72C-4E7B-9595-02C4BB9A9DDB}" type="presParOf" srcId="{AC9CBE43-CDEA-46EC-85C9-07C77ADB978B}" destId="{2D52543C-7FEC-4E18-AB75-374C324A6E6F}" srcOrd="0" destOrd="0" presId="urn:microsoft.com/office/officeart/2005/8/layout/hProcess11"/>
    <dgm:cxn modelId="{B9183F24-729F-4BD0-8E36-347250536E83}" type="presParOf" srcId="{AC9CBE43-CDEA-46EC-85C9-07C77ADB978B}" destId="{E7CE570B-922F-4F28-861A-151BDDC75D62}" srcOrd="1" destOrd="0" presId="urn:microsoft.com/office/officeart/2005/8/layout/hProcess11"/>
    <dgm:cxn modelId="{85B8A531-F4AD-4AA7-A4EF-29BE868A68A5}" type="presParOf" srcId="{AC9CBE43-CDEA-46EC-85C9-07C77ADB978B}" destId="{BA345BC0-277B-4705-97FF-2FD9B89E2B92}" srcOrd="2" destOrd="0" presId="urn:microsoft.com/office/officeart/2005/8/layout/hProcess11"/>
    <dgm:cxn modelId="{302E1106-8F5A-40AE-927C-AE3390E9571A}" type="presParOf" srcId="{A9620079-6450-4871-AB85-6F87F58A2537}" destId="{BB51D356-FD39-490B-9BFE-F79B65B47EAF}" srcOrd="3" destOrd="0" presId="urn:microsoft.com/office/officeart/2005/8/layout/hProcess11"/>
    <dgm:cxn modelId="{E790F539-A616-485D-97BC-C0493DEA15D6}" type="presParOf" srcId="{A9620079-6450-4871-AB85-6F87F58A2537}" destId="{EDF77CFC-93CC-4993-AF64-1269944EA8DB}" srcOrd="4" destOrd="0" presId="urn:microsoft.com/office/officeart/2005/8/layout/hProcess11"/>
    <dgm:cxn modelId="{B149C0BB-D393-4DC5-ABD9-91D4A65F1761}" type="presParOf" srcId="{EDF77CFC-93CC-4993-AF64-1269944EA8DB}" destId="{975F77E5-474F-4881-9B66-81D1700798D0}" srcOrd="0" destOrd="0" presId="urn:microsoft.com/office/officeart/2005/8/layout/hProcess11"/>
    <dgm:cxn modelId="{3878E28E-B3CB-41AC-B640-4F00EBC60D57}" type="presParOf" srcId="{EDF77CFC-93CC-4993-AF64-1269944EA8DB}" destId="{F2902280-46EB-41B9-B061-32C5EF6A0B34}" srcOrd="1" destOrd="0" presId="urn:microsoft.com/office/officeart/2005/8/layout/hProcess11"/>
    <dgm:cxn modelId="{9E4252C6-451A-4374-B8A4-57B88A25EEB7}" type="presParOf" srcId="{EDF77CFC-93CC-4993-AF64-1269944EA8DB}" destId="{496E6809-E498-4BB1-B408-FEFC91C9D38E}" srcOrd="2" destOrd="0" presId="urn:microsoft.com/office/officeart/2005/8/layout/hProcess11"/>
    <dgm:cxn modelId="{9221D91A-7637-4D44-8A47-592AEBB3F855}" type="presParOf" srcId="{A9620079-6450-4871-AB85-6F87F58A2537}" destId="{92E8FB69-DD3A-46B7-B7AA-6D1E156463DD}" srcOrd="5" destOrd="0" presId="urn:microsoft.com/office/officeart/2005/8/layout/hProcess11"/>
    <dgm:cxn modelId="{E9469099-5EDF-4ABB-B26C-903FDA366514}" type="presParOf" srcId="{A9620079-6450-4871-AB85-6F87F58A2537}" destId="{452B53CB-5130-4E3C-AEDD-0B23C9C3F599}" srcOrd="6" destOrd="0" presId="urn:microsoft.com/office/officeart/2005/8/layout/hProcess11"/>
    <dgm:cxn modelId="{E66ED281-48E5-4891-9BF4-C7796E64C51E}" type="presParOf" srcId="{452B53CB-5130-4E3C-AEDD-0B23C9C3F599}" destId="{14457A87-AD19-42CA-A214-A311085A6221}" srcOrd="0" destOrd="0" presId="urn:microsoft.com/office/officeart/2005/8/layout/hProcess11"/>
    <dgm:cxn modelId="{CC6F68C8-39C3-48A0-9D50-28DB26E5A737}" type="presParOf" srcId="{452B53CB-5130-4E3C-AEDD-0B23C9C3F599}" destId="{BC45833F-A69A-4B93-B378-C06D63AC2312}" srcOrd="1" destOrd="0" presId="urn:microsoft.com/office/officeart/2005/8/layout/hProcess11"/>
    <dgm:cxn modelId="{D14729DF-C03E-4BC2-ABBD-A5476B32E8C9}" type="presParOf" srcId="{452B53CB-5130-4E3C-AEDD-0B23C9C3F599}" destId="{6E020C6E-3281-47CD-994F-B30B3288798A}" srcOrd="2" destOrd="0" presId="urn:microsoft.com/office/officeart/2005/8/layout/hProcess11"/>
    <dgm:cxn modelId="{749FB54A-7446-4F8D-8A7C-9F78810C24D3}" type="presParOf" srcId="{A9620079-6450-4871-AB85-6F87F58A2537}" destId="{1F373060-D0A7-4831-97A4-F882257673C4}" srcOrd="7" destOrd="0" presId="urn:microsoft.com/office/officeart/2005/8/layout/hProcess11"/>
    <dgm:cxn modelId="{271C9D37-9DD1-4BFD-867E-292EE39F7F3A}" type="presParOf" srcId="{A9620079-6450-4871-AB85-6F87F58A2537}" destId="{E199CFCA-DD66-43C7-B43A-16581E826E01}" srcOrd="8" destOrd="0" presId="urn:microsoft.com/office/officeart/2005/8/layout/hProcess11"/>
    <dgm:cxn modelId="{EAFB6269-2FA0-4C2C-BEA0-836B7D227B41}" type="presParOf" srcId="{E199CFCA-DD66-43C7-B43A-16581E826E01}" destId="{17ACCE72-5B9D-419F-BFFE-4076676294B0}" srcOrd="0" destOrd="0" presId="urn:microsoft.com/office/officeart/2005/8/layout/hProcess11"/>
    <dgm:cxn modelId="{387DD15E-7D48-4485-9494-87435464A138}" type="presParOf" srcId="{E199CFCA-DD66-43C7-B43A-16581E826E01}" destId="{38C21A73-C2E4-48CA-B26D-AAE04AD30B41}" srcOrd="1" destOrd="0" presId="urn:microsoft.com/office/officeart/2005/8/layout/hProcess11"/>
    <dgm:cxn modelId="{BF72F9AB-BD4C-41A5-B47B-60D6002CDB87}" type="presParOf" srcId="{E199CFCA-DD66-43C7-B43A-16581E826E01}" destId="{20F475FC-DD7C-4805-A8A9-506BC75996E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DE32B-351F-4E83-AD75-D6DF41485710}">
      <dsp:nvSpPr>
        <dsp:cNvPr id="0" name=""/>
        <dsp:cNvSpPr/>
      </dsp:nvSpPr>
      <dsp:spPr>
        <a:xfrm>
          <a:off x="6379880" y="5236303"/>
          <a:ext cx="306357" cy="583760"/>
        </a:xfrm>
        <a:custGeom>
          <a:avLst/>
          <a:gdLst/>
          <a:ahLst/>
          <a:cxnLst/>
          <a:rect l="0" t="0" r="0" b="0"/>
          <a:pathLst>
            <a:path>
              <a:moveTo>
                <a:pt x="0" y="0"/>
              </a:moveTo>
              <a:lnTo>
                <a:pt x="153178" y="0"/>
              </a:lnTo>
              <a:lnTo>
                <a:pt x="153178" y="583760"/>
              </a:lnTo>
              <a:lnTo>
                <a:pt x="306357" y="58376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6516577" y="5511702"/>
        <a:ext cx="32963" cy="32963"/>
      </dsp:txXfrm>
    </dsp:sp>
    <dsp:sp modelId="{BB07963E-9767-4C38-BFD8-3A0248D600A8}">
      <dsp:nvSpPr>
        <dsp:cNvPr id="0" name=""/>
        <dsp:cNvSpPr/>
      </dsp:nvSpPr>
      <dsp:spPr>
        <a:xfrm>
          <a:off x="6379880" y="5190583"/>
          <a:ext cx="306357" cy="91440"/>
        </a:xfrm>
        <a:custGeom>
          <a:avLst/>
          <a:gdLst/>
          <a:ahLst/>
          <a:cxnLst/>
          <a:rect l="0" t="0" r="0" b="0"/>
          <a:pathLst>
            <a:path>
              <a:moveTo>
                <a:pt x="0" y="45720"/>
              </a:moveTo>
              <a:lnTo>
                <a:pt x="306357"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6525400" y="5228644"/>
        <a:ext cx="15317" cy="15317"/>
      </dsp:txXfrm>
    </dsp:sp>
    <dsp:sp modelId="{53A9C380-25B5-4596-961E-8A3698E994D2}">
      <dsp:nvSpPr>
        <dsp:cNvPr id="0" name=""/>
        <dsp:cNvSpPr/>
      </dsp:nvSpPr>
      <dsp:spPr>
        <a:xfrm>
          <a:off x="6379880" y="4652543"/>
          <a:ext cx="306357" cy="583760"/>
        </a:xfrm>
        <a:custGeom>
          <a:avLst/>
          <a:gdLst/>
          <a:ahLst/>
          <a:cxnLst/>
          <a:rect l="0" t="0" r="0" b="0"/>
          <a:pathLst>
            <a:path>
              <a:moveTo>
                <a:pt x="0" y="583760"/>
              </a:moveTo>
              <a:lnTo>
                <a:pt x="153178" y="583760"/>
              </a:lnTo>
              <a:lnTo>
                <a:pt x="153178" y="0"/>
              </a:lnTo>
              <a:lnTo>
                <a:pt x="306357"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6516577" y="4927942"/>
        <a:ext cx="32963" cy="32963"/>
      </dsp:txXfrm>
    </dsp:sp>
    <dsp:sp modelId="{2845FCA5-36E9-490F-93DB-180A2B95DE1F}">
      <dsp:nvSpPr>
        <dsp:cNvPr id="0" name=""/>
        <dsp:cNvSpPr/>
      </dsp:nvSpPr>
      <dsp:spPr>
        <a:xfrm>
          <a:off x="475759" y="3193142"/>
          <a:ext cx="306357" cy="2043161"/>
        </a:xfrm>
        <a:custGeom>
          <a:avLst/>
          <a:gdLst/>
          <a:ahLst/>
          <a:cxnLst/>
          <a:rect l="0" t="0" r="0" b="0"/>
          <a:pathLst>
            <a:path>
              <a:moveTo>
                <a:pt x="0" y="0"/>
              </a:moveTo>
              <a:lnTo>
                <a:pt x="153178" y="0"/>
              </a:lnTo>
              <a:lnTo>
                <a:pt x="153178" y="2043161"/>
              </a:lnTo>
              <a:lnTo>
                <a:pt x="306357" y="20431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tx1"/>
            </a:solidFill>
          </a:endParaRPr>
        </a:p>
      </dsp:txBody>
      <dsp:txXfrm>
        <a:off x="577288" y="4163073"/>
        <a:ext cx="103300" cy="103300"/>
      </dsp:txXfrm>
    </dsp:sp>
    <dsp:sp modelId="{074A6902-98B0-44C8-9DF3-1A5D31ACE6F8}">
      <dsp:nvSpPr>
        <dsp:cNvPr id="0" name=""/>
        <dsp:cNvSpPr/>
      </dsp:nvSpPr>
      <dsp:spPr>
        <a:xfrm>
          <a:off x="2313904" y="3776902"/>
          <a:ext cx="306357" cy="875640"/>
        </a:xfrm>
        <a:custGeom>
          <a:avLst/>
          <a:gdLst/>
          <a:ahLst/>
          <a:cxnLst/>
          <a:rect l="0" t="0" r="0" b="0"/>
          <a:pathLst>
            <a:path>
              <a:moveTo>
                <a:pt x="0" y="0"/>
              </a:moveTo>
              <a:lnTo>
                <a:pt x="153178" y="0"/>
              </a:lnTo>
              <a:lnTo>
                <a:pt x="153178" y="875640"/>
              </a:lnTo>
              <a:lnTo>
                <a:pt x="306357" y="87564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2443891" y="4191531"/>
        <a:ext cx="46384" cy="46384"/>
      </dsp:txXfrm>
    </dsp:sp>
    <dsp:sp modelId="{2FA263E4-007F-4258-B25E-AF03DE50F192}">
      <dsp:nvSpPr>
        <dsp:cNvPr id="0" name=""/>
        <dsp:cNvSpPr/>
      </dsp:nvSpPr>
      <dsp:spPr>
        <a:xfrm>
          <a:off x="2313904" y="3776902"/>
          <a:ext cx="306357" cy="291880"/>
        </a:xfrm>
        <a:custGeom>
          <a:avLst/>
          <a:gdLst/>
          <a:ahLst/>
          <a:cxnLst/>
          <a:rect l="0" t="0" r="0" b="0"/>
          <a:pathLst>
            <a:path>
              <a:moveTo>
                <a:pt x="0" y="0"/>
              </a:moveTo>
              <a:lnTo>
                <a:pt x="153178" y="0"/>
              </a:lnTo>
              <a:lnTo>
                <a:pt x="153178" y="291880"/>
              </a:lnTo>
              <a:lnTo>
                <a:pt x="306357" y="29188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2456504" y="3912264"/>
        <a:ext cx="21157" cy="21157"/>
      </dsp:txXfrm>
    </dsp:sp>
    <dsp:sp modelId="{CAC09EDB-D3D9-4DD3-A5AC-E2249CE4C473}">
      <dsp:nvSpPr>
        <dsp:cNvPr id="0" name=""/>
        <dsp:cNvSpPr/>
      </dsp:nvSpPr>
      <dsp:spPr>
        <a:xfrm>
          <a:off x="2313904" y="3485022"/>
          <a:ext cx="306357" cy="291880"/>
        </a:xfrm>
        <a:custGeom>
          <a:avLst/>
          <a:gdLst/>
          <a:ahLst/>
          <a:cxnLst/>
          <a:rect l="0" t="0" r="0" b="0"/>
          <a:pathLst>
            <a:path>
              <a:moveTo>
                <a:pt x="0" y="291880"/>
              </a:moveTo>
              <a:lnTo>
                <a:pt x="153178" y="291880"/>
              </a:lnTo>
              <a:lnTo>
                <a:pt x="153178" y="0"/>
              </a:lnTo>
              <a:lnTo>
                <a:pt x="306357"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2456504" y="3620384"/>
        <a:ext cx="21157" cy="21157"/>
      </dsp:txXfrm>
    </dsp:sp>
    <dsp:sp modelId="{8EBDBECB-7EFC-4474-AE74-AE6B89235DBC}">
      <dsp:nvSpPr>
        <dsp:cNvPr id="0" name=""/>
        <dsp:cNvSpPr/>
      </dsp:nvSpPr>
      <dsp:spPr>
        <a:xfrm>
          <a:off x="2313904" y="2901262"/>
          <a:ext cx="306357" cy="875640"/>
        </a:xfrm>
        <a:custGeom>
          <a:avLst/>
          <a:gdLst/>
          <a:ahLst/>
          <a:cxnLst/>
          <a:rect l="0" t="0" r="0" b="0"/>
          <a:pathLst>
            <a:path>
              <a:moveTo>
                <a:pt x="0" y="875640"/>
              </a:moveTo>
              <a:lnTo>
                <a:pt x="153178" y="875640"/>
              </a:lnTo>
              <a:lnTo>
                <a:pt x="153178" y="0"/>
              </a:lnTo>
              <a:lnTo>
                <a:pt x="306357"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2443891" y="3315890"/>
        <a:ext cx="46384" cy="46384"/>
      </dsp:txXfrm>
    </dsp:sp>
    <dsp:sp modelId="{610764CD-F35A-4B3F-BD9D-BD5BD483FCCE}">
      <dsp:nvSpPr>
        <dsp:cNvPr id="0" name=""/>
        <dsp:cNvSpPr/>
      </dsp:nvSpPr>
      <dsp:spPr>
        <a:xfrm>
          <a:off x="475759" y="3193142"/>
          <a:ext cx="306357" cy="583760"/>
        </a:xfrm>
        <a:custGeom>
          <a:avLst/>
          <a:gdLst/>
          <a:ahLst/>
          <a:cxnLst/>
          <a:rect l="0" t="0" r="0" b="0"/>
          <a:pathLst>
            <a:path>
              <a:moveTo>
                <a:pt x="0" y="0"/>
              </a:moveTo>
              <a:lnTo>
                <a:pt x="153178" y="0"/>
              </a:lnTo>
              <a:lnTo>
                <a:pt x="153178" y="583760"/>
              </a:lnTo>
              <a:lnTo>
                <a:pt x="306357" y="5837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612456" y="3468541"/>
        <a:ext cx="32963" cy="32963"/>
      </dsp:txXfrm>
    </dsp:sp>
    <dsp:sp modelId="{61349902-CE81-4EFC-8344-96B24AC39E33}">
      <dsp:nvSpPr>
        <dsp:cNvPr id="0" name=""/>
        <dsp:cNvSpPr/>
      </dsp:nvSpPr>
      <dsp:spPr>
        <a:xfrm>
          <a:off x="6086987" y="2317501"/>
          <a:ext cx="306357" cy="875640"/>
        </a:xfrm>
        <a:custGeom>
          <a:avLst/>
          <a:gdLst/>
          <a:ahLst/>
          <a:cxnLst/>
          <a:rect l="0" t="0" r="0" b="0"/>
          <a:pathLst>
            <a:path>
              <a:moveTo>
                <a:pt x="0" y="0"/>
              </a:moveTo>
              <a:lnTo>
                <a:pt x="153178" y="0"/>
              </a:lnTo>
              <a:lnTo>
                <a:pt x="153178" y="875640"/>
              </a:lnTo>
              <a:lnTo>
                <a:pt x="306357" y="87564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6216974" y="2732130"/>
        <a:ext cx="46384" cy="46384"/>
      </dsp:txXfrm>
    </dsp:sp>
    <dsp:sp modelId="{3A49FF29-A1D7-4F75-8D2A-1C6EE522C052}">
      <dsp:nvSpPr>
        <dsp:cNvPr id="0" name=""/>
        <dsp:cNvSpPr/>
      </dsp:nvSpPr>
      <dsp:spPr>
        <a:xfrm>
          <a:off x="6086987" y="2317501"/>
          <a:ext cx="306357" cy="291880"/>
        </a:xfrm>
        <a:custGeom>
          <a:avLst/>
          <a:gdLst/>
          <a:ahLst/>
          <a:cxnLst/>
          <a:rect l="0" t="0" r="0" b="0"/>
          <a:pathLst>
            <a:path>
              <a:moveTo>
                <a:pt x="0" y="0"/>
              </a:moveTo>
              <a:lnTo>
                <a:pt x="153178" y="0"/>
              </a:lnTo>
              <a:lnTo>
                <a:pt x="153178" y="291880"/>
              </a:lnTo>
              <a:lnTo>
                <a:pt x="306357" y="29188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6229587" y="2452863"/>
        <a:ext cx="21157" cy="21157"/>
      </dsp:txXfrm>
    </dsp:sp>
    <dsp:sp modelId="{1848EA83-5AC8-4087-A7FA-E545D8BE7390}">
      <dsp:nvSpPr>
        <dsp:cNvPr id="0" name=""/>
        <dsp:cNvSpPr/>
      </dsp:nvSpPr>
      <dsp:spPr>
        <a:xfrm>
          <a:off x="6086987" y="2025621"/>
          <a:ext cx="306357" cy="291880"/>
        </a:xfrm>
        <a:custGeom>
          <a:avLst/>
          <a:gdLst/>
          <a:ahLst/>
          <a:cxnLst/>
          <a:rect l="0" t="0" r="0" b="0"/>
          <a:pathLst>
            <a:path>
              <a:moveTo>
                <a:pt x="0" y="291880"/>
              </a:moveTo>
              <a:lnTo>
                <a:pt x="153178" y="291880"/>
              </a:lnTo>
              <a:lnTo>
                <a:pt x="153178" y="0"/>
              </a:lnTo>
              <a:lnTo>
                <a:pt x="306357"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6229587" y="2160983"/>
        <a:ext cx="21157" cy="21157"/>
      </dsp:txXfrm>
    </dsp:sp>
    <dsp:sp modelId="{0D170349-DDE2-49E9-9F14-C8A24FD6A866}">
      <dsp:nvSpPr>
        <dsp:cNvPr id="0" name=""/>
        <dsp:cNvSpPr/>
      </dsp:nvSpPr>
      <dsp:spPr>
        <a:xfrm>
          <a:off x="6086987" y="1441861"/>
          <a:ext cx="306357" cy="875640"/>
        </a:xfrm>
        <a:custGeom>
          <a:avLst/>
          <a:gdLst/>
          <a:ahLst/>
          <a:cxnLst/>
          <a:rect l="0" t="0" r="0" b="0"/>
          <a:pathLst>
            <a:path>
              <a:moveTo>
                <a:pt x="0" y="875640"/>
              </a:moveTo>
              <a:lnTo>
                <a:pt x="153178" y="875640"/>
              </a:lnTo>
              <a:lnTo>
                <a:pt x="153178" y="0"/>
              </a:lnTo>
              <a:lnTo>
                <a:pt x="306357"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6216974" y="1856489"/>
        <a:ext cx="46384" cy="46384"/>
      </dsp:txXfrm>
    </dsp:sp>
    <dsp:sp modelId="{32D7B66F-2928-418A-BAAF-DA3CAD31E131}">
      <dsp:nvSpPr>
        <dsp:cNvPr id="0" name=""/>
        <dsp:cNvSpPr/>
      </dsp:nvSpPr>
      <dsp:spPr>
        <a:xfrm>
          <a:off x="475759" y="2317501"/>
          <a:ext cx="306357" cy="875640"/>
        </a:xfrm>
        <a:custGeom>
          <a:avLst/>
          <a:gdLst/>
          <a:ahLst/>
          <a:cxnLst/>
          <a:rect l="0" t="0" r="0" b="0"/>
          <a:pathLst>
            <a:path>
              <a:moveTo>
                <a:pt x="0" y="875640"/>
              </a:moveTo>
              <a:lnTo>
                <a:pt x="153178" y="875640"/>
              </a:lnTo>
              <a:lnTo>
                <a:pt x="153178" y="0"/>
              </a:lnTo>
              <a:lnTo>
                <a:pt x="30635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605746" y="2732130"/>
        <a:ext cx="46384" cy="46384"/>
      </dsp:txXfrm>
    </dsp:sp>
    <dsp:sp modelId="{C18EEC20-4028-4482-BAD9-0E4009B9D2A2}">
      <dsp:nvSpPr>
        <dsp:cNvPr id="0" name=""/>
        <dsp:cNvSpPr/>
      </dsp:nvSpPr>
      <dsp:spPr>
        <a:xfrm>
          <a:off x="2313904" y="1149981"/>
          <a:ext cx="306357" cy="583760"/>
        </a:xfrm>
        <a:custGeom>
          <a:avLst/>
          <a:gdLst/>
          <a:ahLst/>
          <a:cxnLst/>
          <a:rect l="0" t="0" r="0" b="0"/>
          <a:pathLst>
            <a:path>
              <a:moveTo>
                <a:pt x="0" y="0"/>
              </a:moveTo>
              <a:lnTo>
                <a:pt x="153178" y="0"/>
              </a:lnTo>
              <a:lnTo>
                <a:pt x="153178" y="583760"/>
              </a:lnTo>
              <a:lnTo>
                <a:pt x="306357" y="58376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2450601" y="1425379"/>
        <a:ext cx="32963" cy="32963"/>
      </dsp:txXfrm>
    </dsp:sp>
    <dsp:sp modelId="{22B2B7A2-1E30-483B-85A5-5A189DADAC3A}">
      <dsp:nvSpPr>
        <dsp:cNvPr id="0" name=""/>
        <dsp:cNvSpPr/>
      </dsp:nvSpPr>
      <dsp:spPr>
        <a:xfrm>
          <a:off x="2313904" y="1104261"/>
          <a:ext cx="306357" cy="91440"/>
        </a:xfrm>
        <a:custGeom>
          <a:avLst/>
          <a:gdLst/>
          <a:ahLst/>
          <a:cxnLst/>
          <a:rect l="0" t="0" r="0" b="0"/>
          <a:pathLst>
            <a:path>
              <a:moveTo>
                <a:pt x="0" y="45720"/>
              </a:moveTo>
              <a:lnTo>
                <a:pt x="306357"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2459424" y="1142322"/>
        <a:ext cx="15317" cy="15317"/>
      </dsp:txXfrm>
    </dsp:sp>
    <dsp:sp modelId="{DE8D1E72-A3E7-4EB7-84CC-292247E5597A}">
      <dsp:nvSpPr>
        <dsp:cNvPr id="0" name=""/>
        <dsp:cNvSpPr/>
      </dsp:nvSpPr>
      <dsp:spPr>
        <a:xfrm>
          <a:off x="2313904" y="566220"/>
          <a:ext cx="306357" cy="583760"/>
        </a:xfrm>
        <a:custGeom>
          <a:avLst/>
          <a:gdLst/>
          <a:ahLst/>
          <a:cxnLst/>
          <a:rect l="0" t="0" r="0" b="0"/>
          <a:pathLst>
            <a:path>
              <a:moveTo>
                <a:pt x="0" y="583760"/>
              </a:moveTo>
              <a:lnTo>
                <a:pt x="153178" y="583760"/>
              </a:lnTo>
              <a:lnTo>
                <a:pt x="153178" y="0"/>
              </a:lnTo>
              <a:lnTo>
                <a:pt x="306357"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solidFill>
              <a:schemeClr val="tx1"/>
            </a:solidFill>
          </a:endParaRPr>
        </a:p>
      </dsp:txBody>
      <dsp:txXfrm>
        <a:off x="2450601" y="841619"/>
        <a:ext cx="32963" cy="32963"/>
      </dsp:txXfrm>
    </dsp:sp>
    <dsp:sp modelId="{17FDC2E8-FF21-4B96-9922-D20B76A647CE}">
      <dsp:nvSpPr>
        <dsp:cNvPr id="0" name=""/>
        <dsp:cNvSpPr/>
      </dsp:nvSpPr>
      <dsp:spPr>
        <a:xfrm>
          <a:off x="475759" y="1149981"/>
          <a:ext cx="306357" cy="2043161"/>
        </a:xfrm>
        <a:custGeom>
          <a:avLst/>
          <a:gdLst/>
          <a:ahLst/>
          <a:cxnLst/>
          <a:rect l="0" t="0" r="0" b="0"/>
          <a:pathLst>
            <a:path>
              <a:moveTo>
                <a:pt x="0" y="2043161"/>
              </a:moveTo>
              <a:lnTo>
                <a:pt x="153178" y="2043161"/>
              </a:lnTo>
              <a:lnTo>
                <a:pt x="153178" y="0"/>
              </a:lnTo>
              <a:lnTo>
                <a:pt x="30635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tx1"/>
            </a:solidFill>
          </a:endParaRPr>
        </a:p>
      </dsp:txBody>
      <dsp:txXfrm>
        <a:off x="577288" y="2119911"/>
        <a:ext cx="103300" cy="103300"/>
      </dsp:txXfrm>
    </dsp:sp>
    <dsp:sp modelId="{68847305-466E-43D7-AF05-4CCEF91F74E2}">
      <dsp:nvSpPr>
        <dsp:cNvPr id="0" name=""/>
        <dsp:cNvSpPr/>
      </dsp:nvSpPr>
      <dsp:spPr>
        <a:xfrm rot="16200000">
          <a:off x="-986713" y="2959638"/>
          <a:ext cx="2457938" cy="46700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chemeClr val="tx1"/>
              </a:solidFill>
            </a:rPr>
            <a:t>PO</a:t>
          </a:r>
          <a:r>
            <a:rPr lang="zh-CN" altLang="en-US" sz="2800" kern="1200" dirty="0">
              <a:solidFill>
                <a:schemeClr val="tx1"/>
              </a:solidFill>
            </a:rPr>
            <a:t>的特征</a:t>
          </a:r>
        </a:p>
      </dsp:txBody>
      <dsp:txXfrm>
        <a:off x="-986713" y="2959638"/>
        <a:ext cx="2457938" cy="467008"/>
      </dsp:txXfrm>
    </dsp:sp>
    <dsp:sp modelId="{718F9F7E-ABF3-4FF6-827C-5152154B5A0C}">
      <dsp:nvSpPr>
        <dsp:cNvPr id="0" name=""/>
        <dsp:cNvSpPr/>
      </dsp:nvSpPr>
      <dsp:spPr>
        <a:xfrm>
          <a:off x="782117" y="916476"/>
          <a:ext cx="1531787" cy="46700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领域能力</a:t>
          </a:r>
        </a:p>
      </dsp:txBody>
      <dsp:txXfrm>
        <a:off x="782117" y="916476"/>
        <a:ext cx="1531787" cy="467008"/>
      </dsp:txXfrm>
    </dsp:sp>
    <dsp:sp modelId="{77118842-ECC2-4BF0-A5BD-0FB813833374}">
      <dsp:nvSpPr>
        <dsp:cNvPr id="0" name=""/>
        <dsp:cNvSpPr/>
      </dsp:nvSpPr>
      <dsp:spPr>
        <a:xfrm>
          <a:off x="2620262" y="332716"/>
          <a:ext cx="1531787"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有预见性</a:t>
          </a:r>
        </a:p>
      </dsp:txBody>
      <dsp:txXfrm>
        <a:off x="2620262" y="332716"/>
        <a:ext cx="1531787" cy="467008"/>
      </dsp:txXfrm>
    </dsp:sp>
    <dsp:sp modelId="{88B440B0-6B81-433B-9740-59284F9F4A5F}">
      <dsp:nvSpPr>
        <dsp:cNvPr id="0" name=""/>
        <dsp:cNvSpPr/>
      </dsp:nvSpPr>
      <dsp:spPr>
        <a:xfrm>
          <a:off x="2620262" y="916476"/>
          <a:ext cx="3177539"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知道有些事是无法预见的</a:t>
          </a:r>
        </a:p>
      </dsp:txBody>
      <dsp:txXfrm>
        <a:off x="2620262" y="916476"/>
        <a:ext cx="3177539" cy="467008"/>
      </dsp:txXfrm>
    </dsp:sp>
    <dsp:sp modelId="{3F372902-C0C4-4816-BD40-8EF327BD8119}">
      <dsp:nvSpPr>
        <dsp:cNvPr id="0" name=""/>
        <dsp:cNvSpPr/>
      </dsp:nvSpPr>
      <dsp:spPr>
        <a:xfrm>
          <a:off x="2620262" y="1500237"/>
          <a:ext cx="2583313"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具备业务和领域专长</a:t>
          </a:r>
        </a:p>
      </dsp:txBody>
      <dsp:txXfrm>
        <a:off x="2620262" y="1500237"/>
        <a:ext cx="2583313" cy="467008"/>
      </dsp:txXfrm>
    </dsp:sp>
    <dsp:sp modelId="{28D9BAE8-72A7-468A-97EA-690E5FC8D96B}">
      <dsp:nvSpPr>
        <dsp:cNvPr id="0" name=""/>
        <dsp:cNvSpPr/>
      </dsp:nvSpPr>
      <dsp:spPr>
        <a:xfrm>
          <a:off x="782117" y="2083997"/>
          <a:ext cx="5304870" cy="46700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人际交往能力</a:t>
          </a:r>
        </a:p>
      </dsp:txBody>
      <dsp:txXfrm>
        <a:off x="782117" y="2083997"/>
        <a:ext cx="5304870" cy="467008"/>
      </dsp:txXfrm>
    </dsp:sp>
    <dsp:sp modelId="{28D6D6F2-A03A-47B8-8CCD-F532637FD0CC}">
      <dsp:nvSpPr>
        <dsp:cNvPr id="0" name=""/>
        <dsp:cNvSpPr/>
      </dsp:nvSpPr>
      <dsp:spPr>
        <a:xfrm>
          <a:off x="6393345" y="1208357"/>
          <a:ext cx="2408168"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和利益干系人关系好</a:t>
          </a:r>
        </a:p>
      </dsp:txBody>
      <dsp:txXfrm>
        <a:off x="6393345" y="1208357"/>
        <a:ext cx="2408168" cy="467008"/>
      </dsp:txXfrm>
    </dsp:sp>
    <dsp:sp modelId="{ED94DCC6-0E69-40F8-A977-4E5E70AD54C5}">
      <dsp:nvSpPr>
        <dsp:cNvPr id="0" name=""/>
        <dsp:cNvSpPr/>
      </dsp:nvSpPr>
      <dsp:spPr>
        <a:xfrm>
          <a:off x="6393345" y="1792117"/>
          <a:ext cx="2786949"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促成谈判</a:t>
          </a:r>
          <a:r>
            <a:rPr lang="en-US" altLang="zh-CN" sz="2000" kern="1200" dirty="0">
              <a:solidFill>
                <a:schemeClr val="tx1"/>
              </a:solidFill>
            </a:rPr>
            <a:t>/</a:t>
          </a:r>
          <a:r>
            <a:rPr lang="zh-CN" altLang="en-US" sz="2000" kern="1200" dirty="0">
              <a:solidFill>
                <a:schemeClr val="tx1"/>
              </a:solidFill>
            </a:rPr>
            <a:t>达成一致意见</a:t>
          </a:r>
        </a:p>
      </dsp:txBody>
      <dsp:txXfrm>
        <a:off x="6393345" y="1792117"/>
        <a:ext cx="2786949" cy="467008"/>
      </dsp:txXfrm>
    </dsp:sp>
    <dsp:sp modelId="{FBF97462-CBE2-423F-B519-38712D19DFCC}">
      <dsp:nvSpPr>
        <dsp:cNvPr id="0" name=""/>
        <dsp:cNvSpPr/>
      </dsp:nvSpPr>
      <dsp:spPr>
        <a:xfrm>
          <a:off x="6393345" y="2375877"/>
          <a:ext cx="2192278"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良好的沟通能力</a:t>
          </a:r>
        </a:p>
      </dsp:txBody>
      <dsp:txXfrm>
        <a:off x="6393345" y="2375877"/>
        <a:ext cx="2192278" cy="467008"/>
      </dsp:txXfrm>
    </dsp:sp>
    <dsp:sp modelId="{FAFD6AE8-5296-4BE4-A532-C718EB374147}">
      <dsp:nvSpPr>
        <dsp:cNvPr id="0" name=""/>
        <dsp:cNvSpPr/>
      </dsp:nvSpPr>
      <dsp:spPr>
        <a:xfrm>
          <a:off x="6393345" y="2959638"/>
          <a:ext cx="2350588"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有正能量会激励人</a:t>
          </a:r>
        </a:p>
      </dsp:txBody>
      <dsp:txXfrm>
        <a:off x="6393345" y="2959638"/>
        <a:ext cx="2350588" cy="467008"/>
      </dsp:txXfrm>
    </dsp:sp>
    <dsp:sp modelId="{E214572A-AC52-4E4C-B37C-B2F1A546F0BF}">
      <dsp:nvSpPr>
        <dsp:cNvPr id="0" name=""/>
        <dsp:cNvSpPr/>
      </dsp:nvSpPr>
      <dsp:spPr>
        <a:xfrm>
          <a:off x="782117" y="3543398"/>
          <a:ext cx="1531787" cy="46700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决策力</a:t>
          </a:r>
        </a:p>
      </dsp:txBody>
      <dsp:txXfrm>
        <a:off x="782117" y="3543398"/>
        <a:ext cx="1531787" cy="467008"/>
      </dsp:txXfrm>
    </dsp:sp>
    <dsp:sp modelId="{1612BDEF-8BC5-430E-8D8C-827A041AB48F}">
      <dsp:nvSpPr>
        <dsp:cNvPr id="0" name=""/>
        <dsp:cNvSpPr/>
      </dsp:nvSpPr>
      <dsp:spPr>
        <a:xfrm>
          <a:off x="2620262" y="2667758"/>
          <a:ext cx="3252398"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得到授权，可以制定决策</a:t>
          </a:r>
        </a:p>
      </dsp:txBody>
      <dsp:txXfrm>
        <a:off x="2620262" y="2667758"/>
        <a:ext cx="3252398" cy="467008"/>
      </dsp:txXfrm>
    </dsp:sp>
    <dsp:sp modelId="{27C46AFF-8D7C-41A3-A9D4-04AC97D1B0E6}">
      <dsp:nvSpPr>
        <dsp:cNvPr id="0" name=""/>
        <dsp:cNvSpPr/>
      </dsp:nvSpPr>
      <dsp:spPr>
        <a:xfrm>
          <a:off x="2620262" y="3251518"/>
          <a:ext cx="2454535"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关键时刻敢于排板</a:t>
          </a:r>
        </a:p>
      </dsp:txBody>
      <dsp:txXfrm>
        <a:off x="2620262" y="3251518"/>
        <a:ext cx="2454535" cy="467008"/>
      </dsp:txXfrm>
    </dsp:sp>
    <dsp:sp modelId="{2D84E3F3-0800-48EB-A49F-69AE4843B7C4}">
      <dsp:nvSpPr>
        <dsp:cNvPr id="0" name=""/>
        <dsp:cNvSpPr/>
      </dsp:nvSpPr>
      <dsp:spPr>
        <a:xfrm>
          <a:off x="2620262" y="3835278"/>
          <a:ext cx="1531787"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有决断力</a:t>
          </a:r>
        </a:p>
      </dsp:txBody>
      <dsp:txXfrm>
        <a:off x="2620262" y="3835278"/>
        <a:ext cx="1531787" cy="467008"/>
      </dsp:txXfrm>
    </dsp:sp>
    <dsp:sp modelId="{096BF114-073F-45A8-9812-B2BA99FB4912}">
      <dsp:nvSpPr>
        <dsp:cNvPr id="0" name=""/>
        <dsp:cNvSpPr/>
      </dsp:nvSpPr>
      <dsp:spPr>
        <a:xfrm>
          <a:off x="2620262" y="4419039"/>
          <a:ext cx="3798817"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从经济的视角权衡业务</a:t>
          </a:r>
          <a:r>
            <a:rPr lang="en-US" altLang="zh-CN" sz="2000" kern="1200" dirty="0">
              <a:solidFill>
                <a:schemeClr val="tx1"/>
              </a:solidFill>
            </a:rPr>
            <a:t>/</a:t>
          </a:r>
          <a:r>
            <a:rPr lang="zh-CN" altLang="en-US" sz="2000" kern="1200" dirty="0">
              <a:solidFill>
                <a:schemeClr val="tx1"/>
              </a:solidFill>
            </a:rPr>
            <a:t>技术问题</a:t>
          </a:r>
        </a:p>
      </dsp:txBody>
      <dsp:txXfrm>
        <a:off x="2620262" y="4419039"/>
        <a:ext cx="3798817" cy="467008"/>
      </dsp:txXfrm>
    </dsp:sp>
    <dsp:sp modelId="{2D142713-19D1-495F-8D03-1B09BF50A921}">
      <dsp:nvSpPr>
        <dsp:cNvPr id="0" name=""/>
        <dsp:cNvSpPr/>
      </dsp:nvSpPr>
      <dsp:spPr>
        <a:xfrm>
          <a:off x="782117" y="5002799"/>
          <a:ext cx="5597763" cy="46700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责任心</a:t>
          </a:r>
        </a:p>
      </dsp:txBody>
      <dsp:txXfrm>
        <a:off x="782117" y="5002799"/>
        <a:ext cx="5597763" cy="467008"/>
      </dsp:txXfrm>
    </dsp:sp>
    <dsp:sp modelId="{E3CA711D-2862-4BE3-9B93-B76F0481C97F}">
      <dsp:nvSpPr>
        <dsp:cNvPr id="0" name=""/>
        <dsp:cNvSpPr/>
      </dsp:nvSpPr>
      <dsp:spPr>
        <a:xfrm>
          <a:off x="6686238" y="4419039"/>
          <a:ext cx="2127652"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承担产品责任</a:t>
          </a:r>
        </a:p>
      </dsp:txBody>
      <dsp:txXfrm>
        <a:off x="6686238" y="4419039"/>
        <a:ext cx="2127652" cy="467008"/>
      </dsp:txXfrm>
    </dsp:sp>
    <dsp:sp modelId="{495F9C06-9124-4988-A8FE-5B5704CC3C41}">
      <dsp:nvSpPr>
        <dsp:cNvPr id="0" name=""/>
        <dsp:cNvSpPr/>
      </dsp:nvSpPr>
      <dsp:spPr>
        <a:xfrm>
          <a:off x="6686238" y="5002799"/>
          <a:ext cx="2739295"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参与并随时可以到场</a:t>
          </a:r>
        </a:p>
      </dsp:txBody>
      <dsp:txXfrm>
        <a:off x="6686238" y="5002799"/>
        <a:ext cx="2739295" cy="467008"/>
      </dsp:txXfrm>
    </dsp:sp>
    <dsp:sp modelId="{7E60C1AA-8781-49DC-A3A7-67D363B65784}">
      <dsp:nvSpPr>
        <dsp:cNvPr id="0" name=""/>
        <dsp:cNvSpPr/>
      </dsp:nvSpPr>
      <dsp:spPr>
        <a:xfrm>
          <a:off x="6686238" y="5586560"/>
          <a:ext cx="2267535" cy="467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充当</a:t>
          </a:r>
          <a:r>
            <a:rPr lang="en-US" altLang="zh-CN" sz="2000" kern="1200" dirty="0">
              <a:solidFill>
                <a:schemeClr val="tx1"/>
              </a:solidFill>
            </a:rPr>
            <a:t>Scrum</a:t>
          </a:r>
          <a:r>
            <a:rPr lang="zh-CN" altLang="en-US" sz="2000" kern="1200" dirty="0">
              <a:solidFill>
                <a:schemeClr val="tx1"/>
              </a:solidFill>
            </a:rPr>
            <a:t>团队成员</a:t>
          </a:r>
        </a:p>
      </dsp:txBody>
      <dsp:txXfrm>
        <a:off x="6686238" y="5586560"/>
        <a:ext cx="2267535" cy="467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FF4A0-E748-429E-8346-D33DDF30667A}">
      <dsp:nvSpPr>
        <dsp:cNvPr id="0" name=""/>
        <dsp:cNvSpPr/>
      </dsp:nvSpPr>
      <dsp:spPr>
        <a:xfrm>
          <a:off x="3419644" y="3193142"/>
          <a:ext cx="577556" cy="2751317"/>
        </a:xfrm>
        <a:custGeom>
          <a:avLst/>
          <a:gdLst/>
          <a:ahLst/>
          <a:cxnLst/>
          <a:rect l="0" t="0" r="0" b="0"/>
          <a:pathLst>
            <a:path>
              <a:moveTo>
                <a:pt x="0" y="0"/>
              </a:moveTo>
              <a:lnTo>
                <a:pt x="288778" y="0"/>
              </a:lnTo>
              <a:lnTo>
                <a:pt x="288778" y="2751317"/>
              </a:lnTo>
              <a:lnTo>
                <a:pt x="577556" y="275131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638140" y="4498519"/>
        <a:ext cx="140564" cy="140564"/>
      </dsp:txXfrm>
    </dsp:sp>
    <dsp:sp modelId="{4A49228D-2617-45ED-995D-FB045BD8C36B}">
      <dsp:nvSpPr>
        <dsp:cNvPr id="0" name=""/>
        <dsp:cNvSpPr/>
      </dsp:nvSpPr>
      <dsp:spPr>
        <a:xfrm>
          <a:off x="3419644" y="3193142"/>
          <a:ext cx="577556" cy="1650790"/>
        </a:xfrm>
        <a:custGeom>
          <a:avLst/>
          <a:gdLst/>
          <a:ahLst/>
          <a:cxnLst/>
          <a:rect l="0" t="0" r="0" b="0"/>
          <a:pathLst>
            <a:path>
              <a:moveTo>
                <a:pt x="0" y="0"/>
              </a:moveTo>
              <a:lnTo>
                <a:pt x="288778" y="0"/>
              </a:lnTo>
              <a:lnTo>
                <a:pt x="288778" y="1650790"/>
              </a:lnTo>
              <a:lnTo>
                <a:pt x="577556" y="16507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664699" y="3974815"/>
        <a:ext cx="87445" cy="87445"/>
      </dsp:txXfrm>
    </dsp:sp>
    <dsp:sp modelId="{2845FCA5-36E9-490F-93DB-180A2B95DE1F}">
      <dsp:nvSpPr>
        <dsp:cNvPr id="0" name=""/>
        <dsp:cNvSpPr/>
      </dsp:nvSpPr>
      <dsp:spPr>
        <a:xfrm>
          <a:off x="3419644" y="3193142"/>
          <a:ext cx="577556" cy="550263"/>
        </a:xfrm>
        <a:custGeom>
          <a:avLst/>
          <a:gdLst/>
          <a:ahLst/>
          <a:cxnLst/>
          <a:rect l="0" t="0" r="0" b="0"/>
          <a:pathLst>
            <a:path>
              <a:moveTo>
                <a:pt x="0" y="0"/>
              </a:moveTo>
              <a:lnTo>
                <a:pt x="288778" y="0"/>
              </a:lnTo>
              <a:lnTo>
                <a:pt x="288778" y="550263"/>
              </a:lnTo>
              <a:lnTo>
                <a:pt x="577556" y="5502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endParaRPr>
        </a:p>
      </dsp:txBody>
      <dsp:txXfrm>
        <a:off x="3688479" y="3448331"/>
        <a:ext cx="39886" cy="39886"/>
      </dsp:txXfrm>
    </dsp:sp>
    <dsp:sp modelId="{610764CD-F35A-4B3F-BD9D-BD5BD483FCCE}">
      <dsp:nvSpPr>
        <dsp:cNvPr id="0" name=""/>
        <dsp:cNvSpPr/>
      </dsp:nvSpPr>
      <dsp:spPr>
        <a:xfrm>
          <a:off x="3419644" y="2642878"/>
          <a:ext cx="577556" cy="550263"/>
        </a:xfrm>
        <a:custGeom>
          <a:avLst/>
          <a:gdLst/>
          <a:ahLst/>
          <a:cxnLst/>
          <a:rect l="0" t="0" r="0" b="0"/>
          <a:pathLst>
            <a:path>
              <a:moveTo>
                <a:pt x="0" y="550263"/>
              </a:moveTo>
              <a:lnTo>
                <a:pt x="288778" y="550263"/>
              </a:lnTo>
              <a:lnTo>
                <a:pt x="288778" y="0"/>
              </a:lnTo>
              <a:lnTo>
                <a:pt x="57755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solidFill>
              <a:schemeClr val="tx1"/>
            </a:solidFill>
          </a:endParaRPr>
        </a:p>
      </dsp:txBody>
      <dsp:txXfrm>
        <a:off x="3688479" y="2898067"/>
        <a:ext cx="39886" cy="39886"/>
      </dsp:txXfrm>
    </dsp:sp>
    <dsp:sp modelId="{32D7B66F-2928-418A-BAAF-DA3CAD31E131}">
      <dsp:nvSpPr>
        <dsp:cNvPr id="0" name=""/>
        <dsp:cNvSpPr/>
      </dsp:nvSpPr>
      <dsp:spPr>
        <a:xfrm>
          <a:off x="3419644" y="1542351"/>
          <a:ext cx="577556" cy="1650790"/>
        </a:xfrm>
        <a:custGeom>
          <a:avLst/>
          <a:gdLst/>
          <a:ahLst/>
          <a:cxnLst/>
          <a:rect l="0" t="0" r="0" b="0"/>
          <a:pathLst>
            <a:path>
              <a:moveTo>
                <a:pt x="0" y="1650790"/>
              </a:moveTo>
              <a:lnTo>
                <a:pt x="288778" y="1650790"/>
              </a:lnTo>
              <a:lnTo>
                <a:pt x="288778" y="0"/>
              </a:lnTo>
              <a:lnTo>
                <a:pt x="57755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solidFill>
              <a:schemeClr val="tx1"/>
            </a:solidFill>
          </a:endParaRPr>
        </a:p>
      </dsp:txBody>
      <dsp:txXfrm>
        <a:off x="3664699" y="2324024"/>
        <a:ext cx="87445" cy="87445"/>
      </dsp:txXfrm>
    </dsp:sp>
    <dsp:sp modelId="{17FDC2E8-FF21-4B96-9922-D20B76A647CE}">
      <dsp:nvSpPr>
        <dsp:cNvPr id="0" name=""/>
        <dsp:cNvSpPr/>
      </dsp:nvSpPr>
      <dsp:spPr>
        <a:xfrm>
          <a:off x="3419644" y="441824"/>
          <a:ext cx="577556" cy="2751317"/>
        </a:xfrm>
        <a:custGeom>
          <a:avLst/>
          <a:gdLst/>
          <a:ahLst/>
          <a:cxnLst/>
          <a:rect l="0" t="0" r="0" b="0"/>
          <a:pathLst>
            <a:path>
              <a:moveTo>
                <a:pt x="0" y="2751317"/>
              </a:moveTo>
              <a:lnTo>
                <a:pt x="288778" y="2751317"/>
              </a:lnTo>
              <a:lnTo>
                <a:pt x="288778" y="0"/>
              </a:lnTo>
              <a:lnTo>
                <a:pt x="57755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endParaRPr>
        </a:p>
      </dsp:txBody>
      <dsp:txXfrm>
        <a:off x="3638140" y="1747201"/>
        <a:ext cx="140564" cy="140564"/>
      </dsp:txXfrm>
    </dsp:sp>
    <dsp:sp modelId="{68847305-466E-43D7-AF05-4CCEF91F74E2}">
      <dsp:nvSpPr>
        <dsp:cNvPr id="0" name=""/>
        <dsp:cNvSpPr/>
      </dsp:nvSpPr>
      <dsp:spPr>
        <a:xfrm rot="16200000">
          <a:off x="662534" y="2752931"/>
          <a:ext cx="4633798" cy="88042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solidFill>
                <a:schemeClr val="tx1"/>
              </a:solidFill>
            </a:rPr>
            <a:t>SM</a:t>
          </a:r>
          <a:r>
            <a:rPr lang="zh-CN" altLang="en-US" sz="3600" kern="1200" dirty="0">
              <a:solidFill>
                <a:schemeClr val="tx1"/>
              </a:solidFill>
            </a:rPr>
            <a:t>的特征</a:t>
          </a:r>
        </a:p>
      </dsp:txBody>
      <dsp:txXfrm>
        <a:off x="662534" y="2752931"/>
        <a:ext cx="4633798" cy="880421"/>
      </dsp:txXfrm>
    </dsp:sp>
    <dsp:sp modelId="{718F9F7E-ABF3-4FF6-827C-5152154B5A0C}">
      <dsp:nvSpPr>
        <dsp:cNvPr id="0" name=""/>
        <dsp:cNvSpPr/>
      </dsp:nvSpPr>
      <dsp:spPr>
        <a:xfrm>
          <a:off x="3997200" y="1613"/>
          <a:ext cx="2887783" cy="8804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rPr>
            <a:t>见多识广</a:t>
          </a:r>
        </a:p>
      </dsp:txBody>
      <dsp:txXfrm>
        <a:off x="3997200" y="1613"/>
        <a:ext cx="2887783" cy="880421"/>
      </dsp:txXfrm>
    </dsp:sp>
    <dsp:sp modelId="{28D9BAE8-72A7-468A-97EA-690E5FC8D96B}">
      <dsp:nvSpPr>
        <dsp:cNvPr id="0" name=""/>
        <dsp:cNvSpPr/>
      </dsp:nvSpPr>
      <dsp:spPr>
        <a:xfrm>
          <a:off x="3997200" y="1102140"/>
          <a:ext cx="2897861" cy="8804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rPr>
            <a:t>善于提问</a:t>
          </a:r>
        </a:p>
      </dsp:txBody>
      <dsp:txXfrm>
        <a:off x="3997200" y="1102140"/>
        <a:ext cx="2897861" cy="880421"/>
      </dsp:txXfrm>
    </dsp:sp>
    <dsp:sp modelId="{E214572A-AC52-4E4C-B37C-B2F1A546F0BF}">
      <dsp:nvSpPr>
        <dsp:cNvPr id="0" name=""/>
        <dsp:cNvSpPr/>
      </dsp:nvSpPr>
      <dsp:spPr>
        <a:xfrm>
          <a:off x="3997200" y="2202668"/>
          <a:ext cx="2887783" cy="8804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rPr>
            <a:t>有耐心</a:t>
          </a:r>
        </a:p>
      </dsp:txBody>
      <dsp:txXfrm>
        <a:off x="3997200" y="2202668"/>
        <a:ext cx="2887783" cy="880421"/>
      </dsp:txXfrm>
    </dsp:sp>
    <dsp:sp modelId="{2D142713-19D1-495F-8D03-1B09BF50A921}">
      <dsp:nvSpPr>
        <dsp:cNvPr id="0" name=""/>
        <dsp:cNvSpPr/>
      </dsp:nvSpPr>
      <dsp:spPr>
        <a:xfrm>
          <a:off x="3997200" y="3303195"/>
          <a:ext cx="2859887" cy="8804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rPr>
            <a:t>有协作精神</a:t>
          </a:r>
        </a:p>
      </dsp:txBody>
      <dsp:txXfrm>
        <a:off x="3997200" y="3303195"/>
        <a:ext cx="2859887" cy="880421"/>
      </dsp:txXfrm>
    </dsp:sp>
    <dsp:sp modelId="{CC407389-07C2-46E6-8B0D-73555082D9DC}">
      <dsp:nvSpPr>
        <dsp:cNvPr id="0" name=""/>
        <dsp:cNvSpPr/>
      </dsp:nvSpPr>
      <dsp:spPr>
        <a:xfrm>
          <a:off x="3997200" y="4403722"/>
          <a:ext cx="2887783" cy="8804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rPr>
            <a:t>保护团队</a:t>
          </a:r>
        </a:p>
      </dsp:txBody>
      <dsp:txXfrm>
        <a:off x="3997200" y="4403722"/>
        <a:ext cx="2887783" cy="880421"/>
      </dsp:txXfrm>
    </dsp:sp>
    <dsp:sp modelId="{97BAD0A5-79EC-4312-86FA-F61D1B13E59B}">
      <dsp:nvSpPr>
        <dsp:cNvPr id="0" name=""/>
        <dsp:cNvSpPr/>
      </dsp:nvSpPr>
      <dsp:spPr>
        <a:xfrm>
          <a:off x="3997200" y="5504249"/>
          <a:ext cx="2887783" cy="8804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rPr>
            <a:t>公开透明</a:t>
          </a:r>
        </a:p>
      </dsp:txBody>
      <dsp:txXfrm>
        <a:off x="3997200" y="5504249"/>
        <a:ext cx="2887783" cy="880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1FF03-B76B-4762-A943-9E02FA866B2F}">
      <dsp:nvSpPr>
        <dsp:cNvPr id="0" name=""/>
        <dsp:cNvSpPr/>
      </dsp:nvSpPr>
      <dsp:spPr>
        <a:xfrm>
          <a:off x="3530574" y="3193142"/>
          <a:ext cx="341303" cy="2926570"/>
        </a:xfrm>
        <a:custGeom>
          <a:avLst/>
          <a:gdLst/>
          <a:ahLst/>
          <a:cxnLst/>
          <a:rect l="0" t="0" r="0" b="0"/>
          <a:pathLst>
            <a:path>
              <a:moveTo>
                <a:pt x="0" y="0"/>
              </a:moveTo>
              <a:lnTo>
                <a:pt x="170651" y="0"/>
              </a:lnTo>
              <a:lnTo>
                <a:pt x="170651" y="2926570"/>
              </a:lnTo>
              <a:lnTo>
                <a:pt x="341303" y="292657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627566" y="4582767"/>
        <a:ext cx="147320" cy="147320"/>
      </dsp:txXfrm>
    </dsp:sp>
    <dsp:sp modelId="{4BC97440-0AA3-444B-9B0F-32DD260DA550}">
      <dsp:nvSpPr>
        <dsp:cNvPr id="0" name=""/>
        <dsp:cNvSpPr/>
      </dsp:nvSpPr>
      <dsp:spPr>
        <a:xfrm>
          <a:off x="3530574" y="3193142"/>
          <a:ext cx="341303" cy="2276221"/>
        </a:xfrm>
        <a:custGeom>
          <a:avLst/>
          <a:gdLst/>
          <a:ahLst/>
          <a:cxnLst/>
          <a:rect l="0" t="0" r="0" b="0"/>
          <a:pathLst>
            <a:path>
              <a:moveTo>
                <a:pt x="0" y="0"/>
              </a:moveTo>
              <a:lnTo>
                <a:pt x="170651" y="0"/>
              </a:lnTo>
              <a:lnTo>
                <a:pt x="170651" y="2276221"/>
              </a:lnTo>
              <a:lnTo>
                <a:pt x="341303" y="22762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43684" y="4273711"/>
        <a:ext cx="115083" cy="115083"/>
      </dsp:txXfrm>
    </dsp:sp>
    <dsp:sp modelId="{198956DF-8E1D-4A4D-82CC-6F71AFF4F9C1}">
      <dsp:nvSpPr>
        <dsp:cNvPr id="0" name=""/>
        <dsp:cNvSpPr/>
      </dsp:nvSpPr>
      <dsp:spPr>
        <a:xfrm>
          <a:off x="3530574" y="3193142"/>
          <a:ext cx="341303" cy="1625872"/>
        </a:xfrm>
        <a:custGeom>
          <a:avLst/>
          <a:gdLst/>
          <a:ahLst/>
          <a:cxnLst/>
          <a:rect l="0" t="0" r="0" b="0"/>
          <a:pathLst>
            <a:path>
              <a:moveTo>
                <a:pt x="0" y="0"/>
              </a:moveTo>
              <a:lnTo>
                <a:pt x="170651" y="0"/>
              </a:lnTo>
              <a:lnTo>
                <a:pt x="170651" y="1625872"/>
              </a:lnTo>
              <a:lnTo>
                <a:pt x="341303" y="162587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3659693" y="3964546"/>
        <a:ext cx="83065" cy="83065"/>
      </dsp:txXfrm>
    </dsp:sp>
    <dsp:sp modelId="{749FFA15-BB29-42ED-90EA-85F0CFA57D5F}">
      <dsp:nvSpPr>
        <dsp:cNvPr id="0" name=""/>
        <dsp:cNvSpPr/>
      </dsp:nvSpPr>
      <dsp:spPr>
        <a:xfrm>
          <a:off x="3530574" y="3193142"/>
          <a:ext cx="341303" cy="975523"/>
        </a:xfrm>
        <a:custGeom>
          <a:avLst/>
          <a:gdLst/>
          <a:ahLst/>
          <a:cxnLst/>
          <a:rect l="0" t="0" r="0" b="0"/>
          <a:pathLst>
            <a:path>
              <a:moveTo>
                <a:pt x="0" y="0"/>
              </a:moveTo>
              <a:lnTo>
                <a:pt x="170651" y="0"/>
              </a:lnTo>
              <a:lnTo>
                <a:pt x="170651" y="975523"/>
              </a:lnTo>
              <a:lnTo>
                <a:pt x="341303" y="9755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3675388" y="3655066"/>
        <a:ext cx="51675" cy="51675"/>
      </dsp:txXfrm>
    </dsp:sp>
    <dsp:sp modelId="{8A8FF4A0-E748-429E-8346-D33DDF30667A}">
      <dsp:nvSpPr>
        <dsp:cNvPr id="0" name=""/>
        <dsp:cNvSpPr/>
      </dsp:nvSpPr>
      <dsp:spPr>
        <a:xfrm>
          <a:off x="3530574" y="3193142"/>
          <a:ext cx="341303" cy="325174"/>
        </a:xfrm>
        <a:custGeom>
          <a:avLst/>
          <a:gdLst/>
          <a:ahLst/>
          <a:cxnLst/>
          <a:rect l="0" t="0" r="0" b="0"/>
          <a:pathLst>
            <a:path>
              <a:moveTo>
                <a:pt x="0" y="0"/>
              </a:moveTo>
              <a:lnTo>
                <a:pt x="170651" y="0"/>
              </a:lnTo>
              <a:lnTo>
                <a:pt x="170651" y="325174"/>
              </a:lnTo>
              <a:lnTo>
                <a:pt x="341303" y="32517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689441" y="3343944"/>
        <a:ext cx="23570" cy="23570"/>
      </dsp:txXfrm>
    </dsp:sp>
    <dsp:sp modelId="{4A49228D-2617-45ED-995D-FB045BD8C36B}">
      <dsp:nvSpPr>
        <dsp:cNvPr id="0" name=""/>
        <dsp:cNvSpPr/>
      </dsp:nvSpPr>
      <dsp:spPr>
        <a:xfrm>
          <a:off x="3530574" y="2867967"/>
          <a:ext cx="341303" cy="325174"/>
        </a:xfrm>
        <a:custGeom>
          <a:avLst/>
          <a:gdLst/>
          <a:ahLst/>
          <a:cxnLst/>
          <a:rect l="0" t="0" r="0" b="0"/>
          <a:pathLst>
            <a:path>
              <a:moveTo>
                <a:pt x="0" y="325174"/>
              </a:moveTo>
              <a:lnTo>
                <a:pt x="170651" y="325174"/>
              </a:lnTo>
              <a:lnTo>
                <a:pt x="170651" y="0"/>
              </a:lnTo>
              <a:lnTo>
                <a:pt x="3413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89441" y="3018770"/>
        <a:ext cx="23570" cy="23570"/>
      </dsp:txXfrm>
    </dsp:sp>
    <dsp:sp modelId="{2845FCA5-36E9-490F-93DB-180A2B95DE1F}">
      <dsp:nvSpPr>
        <dsp:cNvPr id="0" name=""/>
        <dsp:cNvSpPr/>
      </dsp:nvSpPr>
      <dsp:spPr>
        <a:xfrm>
          <a:off x="3530574" y="2217618"/>
          <a:ext cx="341303" cy="975523"/>
        </a:xfrm>
        <a:custGeom>
          <a:avLst/>
          <a:gdLst/>
          <a:ahLst/>
          <a:cxnLst/>
          <a:rect l="0" t="0" r="0" b="0"/>
          <a:pathLst>
            <a:path>
              <a:moveTo>
                <a:pt x="0" y="975523"/>
              </a:moveTo>
              <a:lnTo>
                <a:pt x="170651" y="975523"/>
              </a:lnTo>
              <a:lnTo>
                <a:pt x="170651" y="0"/>
              </a:lnTo>
              <a:lnTo>
                <a:pt x="3413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chemeClr val="tx1"/>
            </a:solidFill>
          </a:endParaRPr>
        </a:p>
      </dsp:txBody>
      <dsp:txXfrm>
        <a:off x="3675388" y="2679543"/>
        <a:ext cx="51675" cy="51675"/>
      </dsp:txXfrm>
    </dsp:sp>
    <dsp:sp modelId="{610764CD-F35A-4B3F-BD9D-BD5BD483FCCE}">
      <dsp:nvSpPr>
        <dsp:cNvPr id="0" name=""/>
        <dsp:cNvSpPr/>
      </dsp:nvSpPr>
      <dsp:spPr>
        <a:xfrm>
          <a:off x="3530574" y="1567269"/>
          <a:ext cx="341303" cy="1625872"/>
        </a:xfrm>
        <a:custGeom>
          <a:avLst/>
          <a:gdLst/>
          <a:ahLst/>
          <a:cxnLst/>
          <a:rect l="0" t="0" r="0" b="0"/>
          <a:pathLst>
            <a:path>
              <a:moveTo>
                <a:pt x="0" y="1625872"/>
              </a:moveTo>
              <a:lnTo>
                <a:pt x="170651" y="1625872"/>
              </a:lnTo>
              <a:lnTo>
                <a:pt x="170651" y="0"/>
              </a:lnTo>
              <a:lnTo>
                <a:pt x="3413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chemeClr val="tx1"/>
            </a:solidFill>
          </a:endParaRPr>
        </a:p>
      </dsp:txBody>
      <dsp:txXfrm>
        <a:off x="3659693" y="2338673"/>
        <a:ext cx="83065" cy="83065"/>
      </dsp:txXfrm>
    </dsp:sp>
    <dsp:sp modelId="{32D7B66F-2928-418A-BAAF-DA3CAD31E131}">
      <dsp:nvSpPr>
        <dsp:cNvPr id="0" name=""/>
        <dsp:cNvSpPr/>
      </dsp:nvSpPr>
      <dsp:spPr>
        <a:xfrm>
          <a:off x="3530574" y="916920"/>
          <a:ext cx="341303" cy="2276221"/>
        </a:xfrm>
        <a:custGeom>
          <a:avLst/>
          <a:gdLst/>
          <a:ahLst/>
          <a:cxnLst/>
          <a:rect l="0" t="0" r="0" b="0"/>
          <a:pathLst>
            <a:path>
              <a:moveTo>
                <a:pt x="0" y="2276221"/>
              </a:moveTo>
              <a:lnTo>
                <a:pt x="170651" y="2276221"/>
              </a:lnTo>
              <a:lnTo>
                <a:pt x="170651" y="0"/>
              </a:lnTo>
              <a:lnTo>
                <a:pt x="3413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chemeClr val="tx1"/>
            </a:solidFill>
          </a:endParaRPr>
        </a:p>
      </dsp:txBody>
      <dsp:txXfrm>
        <a:off x="3643684" y="1997489"/>
        <a:ext cx="115083" cy="115083"/>
      </dsp:txXfrm>
    </dsp:sp>
    <dsp:sp modelId="{17FDC2E8-FF21-4B96-9922-D20B76A647CE}">
      <dsp:nvSpPr>
        <dsp:cNvPr id="0" name=""/>
        <dsp:cNvSpPr/>
      </dsp:nvSpPr>
      <dsp:spPr>
        <a:xfrm>
          <a:off x="3530574" y="266571"/>
          <a:ext cx="341303" cy="2926570"/>
        </a:xfrm>
        <a:custGeom>
          <a:avLst/>
          <a:gdLst/>
          <a:ahLst/>
          <a:cxnLst/>
          <a:rect l="0" t="0" r="0" b="0"/>
          <a:pathLst>
            <a:path>
              <a:moveTo>
                <a:pt x="0" y="2926570"/>
              </a:moveTo>
              <a:lnTo>
                <a:pt x="170651" y="2926570"/>
              </a:lnTo>
              <a:lnTo>
                <a:pt x="170651" y="0"/>
              </a:lnTo>
              <a:lnTo>
                <a:pt x="34130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chemeClr val="tx1"/>
            </a:solidFill>
          </a:endParaRPr>
        </a:p>
      </dsp:txBody>
      <dsp:txXfrm>
        <a:off x="3627566" y="1656197"/>
        <a:ext cx="147320" cy="147320"/>
      </dsp:txXfrm>
    </dsp:sp>
    <dsp:sp modelId="{68847305-466E-43D7-AF05-4CCEF91F74E2}">
      <dsp:nvSpPr>
        <dsp:cNvPr id="0" name=""/>
        <dsp:cNvSpPr/>
      </dsp:nvSpPr>
      <dsp:spPr>
        <a:xfrm rot="16200000">
          <a:off x="1901279" y="2933002"/>
          <a:ext cx="2738311" cy="52027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开发团队的特征</a:t>
          </a:r>
        </a:p>
      </dsp:txBody>
      <dsp:txXfrm>
        <a:off x="1901279" y="2933002"/>
        <a:ext cx="2738311" cy="520279"/>
      </dsp:txXfrm>
    </dsp:sp>
    <dsp:sp modelId="{718F9F7E-ABF3-4FF6-827C-5152154B5A0C}">
      <dsp:nvSpPr>
        <dsp:cNvPr id="0" name=""/>
        <dsp:cNvSpPr/>
      </dsp:nvSpPr>
      <dsp:spPr>
        <a:xfrm>
          <a:off x="3871877" y="6432"/>
          <a:ext cx="1706515"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自组织</a:t>
          </a:r>
        </a:p>
      </dsp:txBody>
      <dsp:txXfrm>
        <a:off x="3871877" y="6432"/>
        <a:ext cx="1706515" cy="520279"/>
      </dsp:txXfrm>
    </dsp:sp>
    <dsp:sp modelId="{28D9BAE8-72A7-468A-97EA-690E5FC8D96B}">
      <dsp:nvSpPr>
        <dsp:cNvPr id="0" name=""/>
        <dsp:cNvSpPr/>
      </dsp:nvSpPr>
      <dsp:spPr>
        <a:xfrm>
          <a:off x="3871877" y="656781"/>
          <a:ext cx="2552111"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跨职能的多样化和全面化</a:t>
          </a:r>
        </a:p>
      </dsp:txBody>
      <dsp:txXfrm>
        <a:off x="3871877" y="656781"/>
        <a:ext cx="2552111" cy="520279"/>
      </dsp:txXfrm>
    </dsp:sp>
    <dsp:sp modelId="{E214572A-AC52-4E4C-B37C-B2F1A546F0BF}">
      <dsp:nvSpPr>
        <dsp:cNvPr id="0" name=""/>
        <dsp:cNvSpPr/>
      </dsp:nvSpPr>
      <dsp:spPr>
        <a:xfrm>
          <a:off x="3871877" y="1307130"/>
          <a:ext cx="1706515"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tx1"/>
              </a:solidFill>
            </a:rPr>
            <a:t>T</a:t>
          </a:r>
          <a:r>
            <a:rPr lang="zh-CN" altLang="en-US" sz="1800" kern="1200" dirty="0">
              <a:solidFill>
                <a:schemeClr val="tx1"/>
              </a:solidFill>
            </a:rPr>
            <a:t>型技能</a:t>
          </a:r>
        </a:p>
      </dsp:txBody>
      <dsp:txXfrm>
        <a:off x="3871877" y="1307130"/>
        <a:ext cx="1706515" cy="520279"/>
      </dsp:txXfrm>
    </dsp:sp>
    <dsp:sp modelId="{2D142713-19D1-495F-8D03-1B09BF50A921}">
      <dsp:nvSpPr>
        <dsp:cNvPr id="0" name=""/>
        <dsp:cNvSpPr/>
      </dsp:nvSpPr>
      <dsp:spPr>
        <a:xfrm>
          <a:off x="3871877" y="1957479"/>
          <a:ext cx="1690030"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火枪手态度</a:t>
          </a:r>
        </a:p>
      </dsp:txBody>
      <dsp:txXfrm>
        <a:off x="3871877" y="1957479"/>
        <a:ext cx="1690030" cy="520279"/>
      </dsp:txXfrm>
    </dsp:sp>
    <dsp:sp modelId="{CC407389-07C2-46E6-8B0D-73555082D9DC}">
      <dsp:nvSpPr>
        <dsp:cNvPr id="0" name=""/>
        <dsp:cNvSpPr/>
      </dsp:nvSpPr>
      <dsp:spPr>
        <a:xfrm>
          <a:off x="3871877" y="2607828"/>
          <a:ext cx="2299837"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高带宽沟通（广泛）</a:t>
          </a:r>
        </a:p>
      </dsp:txBody>
      <dsp:txXfrm>
        <a:off x="3871877" y="2607828"/>
        <a:ext cx="2299837" cy="520279"/>
      </dsp:txXfrm>
    </dsp:sp>
    <dsp:sp modelId="{97BAD0A5-79EC-4312-86FA-F61D1B13E59B}">
      <dsp:nvSpPr>
        <dsp:cNvPr id="0" name=""/>
        <dsp:cNvSpPr/>
      </dsp:nvSpPr>
      <dsp:spPr>
        <a:xfrm>
          <a:off x="3871877" y="3258177"/>
          <a:ext cx="1706515"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透明沟通</a:t>
          </a:r>
        </a:p>
      </dsp:txBody>
      <dsp:txXfrm>
        <a:off x="3871877" y="3258177"/>
        <a:ext cx="1706515" cy="520279"/>
      </dsp:txXfrm>
    </dsp:sp>
    <dsp:sp modelId="{65F46CCC-F956-4EF6-8C2B-CFF9DB7BBD5B}">
      <dsp:nvSpPr>
        <dsp:cNvPr id="0" name=""/>
        <dsp:cNvSpPr/>
      </dsp:nvSpPr>
      <dsp:spPr>
        <a:xfrm>
          <a:off x="3871877" y="3908526"/>
          <a:ext cx="1706515"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团队规模适中</a:t>
          </a:r>
        </a:p>
      </dsp:txBody>
      <dsp:txXfrm>
        <a:off x="3871877" y="3908526"/>
        <a:ext cx="1706515" cy="520279"/>
      </dsp:txXfrm>
    </dsp:sp>
    <dsp:sp modelId="{9B634829-EF5D-4817-877D-40471E22A594}">
      <dsp:nvSpPr>
        <dsp:cNvPr id="0" name=""/>
        <dsp:cNvSpPr/>
      </dsp:nvSpPr>
      <dsp:spPr>
        <a:xfrm>
          <a:off x="3871877" y="4558875"/>
          <a:ext cx="1706515"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专注、有责任感</a:t>
          </a:r>
        </a:p>
      </dsp:txBody>
      <dsp:txXfrm>
        <a:off x="3871877" y="4558875"/>
        <a:ext cx="1706515" cy="520279"/>
      </dsp:txXfrm>
    </dsp:sp>
    <dsp:sp modelId="{C7054901-29E4-453E-9DF7-832E64FEFE15}">
      <dsp:nvSpPr>
        <dsp:cNvPr id="0" name=""/>
        <dsp:cNvSpPr/>
      </dsp:nvSpPr>
      <dsp:spPr>
        <a:xfrm>
          <a:off x="3871877" y="5209224"/>
          <a:ext cx="1706515"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工作节奏可持续</a:t>
          </a:r>
        </a:p>
      </dsp:txBody>
      <dsp:txXfrm>
        <a:off x="3871877" y="5209224"/>
        <a:ext cx="1706515" cy="520279"/>
      </dsp:txXfrm>
    </dsp:sp>
    <dsp:sp modelId="{19F058E5-ED7C-47EE-8AB9-8B86791AC57E}">
      <dsp:nvSpPr>
        <dsp:cNvPr id="0" name=""/>
        <dsp:cNvSpPr/>
      </dsp:nvSpPr>
      <dsp:spPr>
        <a:xfrm>
          <a:off x="3871877" y="5859573"/>
          <a:ext cx="1706515" cy="52027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团队成员稳定</a:t>
          </a:r>
        </a:p>
      </dsp:txBody>
      <dsp:txXfrm>
        <a:off x="3871877" y="5859573"/>
        <a:ext cx="1706515" cy="520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E82D1-9286-46CA-9874-E14A56E5F8FC}">
      <dsp:nvSpPr>
        <dsp:cNvPr id="0" name=""/>
        <dsp:cNvSpPr/>
      </dsp:nvSpPr>
      <dsp:spPr>
        <a:xfrm>
          <a:off x="4679" y="231753"/>
          <a:ext cx="2723803" cy="108952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确定团队生成能力</a:t>
          </a:r>
        </a:p>
      </dsp:txBody>
      <dsp:txXfrm>
        <a:off x="549440" y="231753"/>
        <a:ext cx="1634282" cy="1089521"/>
      </dsp:txXfrm>
    </dsp:sp>
    <dsp:sp modelId="{C4A232C4-EF7D-4BFA-AE9D-E860874AA70C}">
      <dsp:nvSpPr>
        <dsp:cNvPr id="0" name=""/>
        <dsp:cNvSpPr/>
      </dsp:nvSpPr>
      <dsp:spPr>
        <a:xfrm>
          <a:off x="2456102" y="231753"/>
          <a:ext cx="2723803" cy="1089521"/>
        </a:xfrm>
        <a:prstGeom prst="chevron">
          <a:avLst/>
        </a:prstGeom>
        <a:solidFill>
          <a:schemeClr val="accent4">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选择</a:t>
          </a:r>
          <a:r>
            <a:rPr lang="en-US" altLang="zh-CN" sz="2400" kern="1200" dirty="0">
              <a:solidFill>
                <a:schemeClr val="tx1"/>
              </a:solidFill>
            </a:rPr>
            <a:t>PBI</a:t>
          </a:r>
          <a:endParaRPr lang="zh-CN" altLang="en-US" sz="2400" kern="1200" dirty="0">
            <a:solidFill>
              <a:schemeClr val="tx1"/>
            </a:solidFill>
          </a:endParaRPr>
        </a:p>
      </dsp:txBody>
      <dsp:txXfrm>
        <a:off x="3000863" y="231753"/>
        <a:ext cx="1634282" cy="1089521"/>
      </dsp:txXfrm>
    </dsp:sp>
    <dsp:sp modelId="{89317D15-A1D3-4B51-9EB3-E67462CFEF8E}">
      <dsp:nvSpPr>
        <dsp:cNvPr id="0" name=""/>
        <dsp:cNvSpPr/>
      </dsp:nvSpPr>
      <dsp:spPr>
        <a:xfrm>
          <a:off x="4907524" y="231753"/>
          <a:ext cx="2723803" cy="1089521"/>
        </a:xfrm>
        <a:prstGeom prst="chevron">
          <a:avLst/>
        </a:prstGeom>
        <a:solidFill>
          <a:schemeClr val="accent4">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细化冲刺目标</a:t>
          </a:r>
          <a:endParaRPr lang="en-US" altLang="zh-CN" sz="2400" kern="1200" dirty="0">
            <a:solidFill>
              <a:schemeClr val="tx1"/>
            </a:solidFill>
          </a:endParaRPr>
        </a:p>
        <a:p>
          <a:pPr marL="0" lvl="0" indent="0" algn="ctr" defTabSz="1066800">
            <a:lnSpc>
              <a:spcPct val="90000"/>
            </a:lnSpc>
            <a:spcBef>
              <a:spcPct val="0"/>
            </a:spcBef>
            <a:spcAft>
              <a:spcPct val="35000"/>
            </a:spcAft>
            <a:buNone/>
          </a:pPr>
          <a:r>
            <a:rPr lang="zh-CN" altLang="en-US" sz="2400" kern="1200" dirty="0">
              <a:solidFill>
                <a:schemeClr val="tx1"/>
              </a:solidFill>
            </a:rPr>
            <a:t>获得信心</a:t>
          </a:r>
        </a:p>
      </dsp:txBody>
      <dsp:txXfrm>
        <a:off x="5452285" y="231753"/>
        <a:ext cx="1634282" cy="1089521"/>
      </dsp:txXfrm>
    </dsp:sp>
    <dsp:sp modelId="{0ACC0120-72EC-49D9-B3BD-326AA46DBE65}">
      <dsp:nvSpPr>
        <dsp:cNvPr id="0" name=""/>
        <dsp:cNvSpPr/>
      </dsp:nvSpPr>
      <dsp:spPr>
        <a:xfrm>
          <a:off x="7358947" y="231753"/>
          <a:ext cx="2723803" cy="1089521"/>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敲定承诺</a:t>
          </a:r>
        </a:p>
      </dsp:txBody>
      <dsp:txXfrm>
        <a:off x="7903708" y="231753"/>
        <a:ext cx="1634282" cy="10895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FF730-2ED7-45BD-98F8-AEF6BB340841}">
      <dsp:nvSpPr>
        <dsp:cNvPr id="0" name=""/>
        <dsp:cNvSpPr/>
      </dsp:nvSpPr>
      <dsp:spPr>
        <a:xfrm>
          <a:off x="2499433" y="2709333"/>
          <a:ext cx="592278" cy="2257160"/>
        </a:xfrm>
        <a:custGeom>
          <a:avLst/>
          <a:gdLst/>
          <a:ahLst/>
          <a:cxnLst/>
          <a:rect l="0" t="0" r="0" b="0"/>
          <a:pathLst>
            <a:path>
              <a:moveTo>
                <a:pt x="0" y="0"/>
              </a:moveTo>
              <a:lnTo>
                <a:pt x="296139" y="0"/>
              </a:lnTo>
              <a:lnTo>
                <a:pt x="296139" y="2257160"/>
              </a:lnTo>
              <a:lnTo>
                <a:pt x="592278" y="22571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endParaRPr>
        </a:p>
      </dsp:txBody>
      <dsp:txXfrm>
        <a:off x="2737233" y="3779574"/>
        <a:ext cx="116678" cy="116678"/>
      </dsp:txXfrm>
    </dsp:sp>
    <dsp:sp modelId="{BAC7DD16-1EB8-4E9D-A813-5A6C8E132510}">
      <dsp:nvSpPr>
        <dsp:cNvPr id="0" name=""/>
        <dsp:cNvSpPr/>
      </dsp:nvSpPr>
      <dsp:spPr>
        <a:xfrm>
          <a:off x="2499433" y="2709333"/>
          <a:ext cx="592278" cy="1128580"/>
        </a:xfrm>
        <a:custGeom>
          <a:avLst/>
          <a:gdLst/>
          <a:ahLst/>
          <a:cxnLst/>
          <a:rect l="0" t="0" r="0" b="0"/>
          <a:pathLst>
            <a:path>
              <a:moveTo>
                <a:pt x="0" y="0"/>
              </a:moveTo>
              <a:lnTo>
                <a:pt x="296139" y="0"/>
              </a:lnTo>
              <a:lnTo>
                <a:pt x="296139" y="1128580"/>
              </a:lnTo>
              <a:lnTo>
                <a:pt x="592278" y="11285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solidFill>
              <a:schemeClr val="tx1"/>
            </a:solidFill>
          </a:endParaRPr>
        </a:p>
      </dsp:txBody>
      <dsp:txXfrm>
        <a:off x="2763708" y="3241759"/>
        <a:ext cx="63727" cy="63727"/>
      </dsp:txXfrm>
    </dsp:sp>
    <dsp:sp modelId="{91E8782A-7BFA-4651-9775-CB958C04D558}">
      <dsp:nvSpPr>
        <dsp:cNvPr id="0" name=""/>
        <dsp:cNvSpPr/>
      </dsp:nvSpPr>
      <dsp:spPr>
        <a:xfrm>
          <a:off x="2499433" y="2663613"/>
          <a:ext cx="592278" cy="91440"/>
        </a:xfrm>
        <a:custGeom>
          <a:avLst/>
          <a:gdLst/>
          <a:ahLst/>
          <a:cxnLst/>
          <a:rect l="0" t="0" r="0" b="0"/>
          <a:pathLst>
            <a:path>
              <a:moveTo>
                <a:pt x="0" y="45720"/>
              </a:moveTo>
              <a:lnTo>
                <a:pt x="592278"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solidFill>
              <a:schemeClr val="tx1"/>
            </a:solidFill>
          </a:endParaRPr>
        </a:p>
      </dsp:txBody>
      <dsp:txXfrm>
        <a:off x="2780765" y="2694526"/>
        <a:ext cx="29613" cy="29613"/>
      </dsp:txXfrm>
    </dsp:sp>
    <dsp:sp modelId="{88DA5A71-B068-4F7E-9682-19F5B8C05548}">
      <dsp:nvSpPr>
        <dsp:cNvPr id="0" name=""/>
        <dsp:cNvSpPr/>
      </dsp:nvSpPr>
      <dsp:spPr>
        <a:xfrm>
          <a:off x="2499433" y="1580753"/>
          <a:ext cx="592278" cy="1128580"/>
        </a:xfrm>
        <a:custGeom>
          <a:avLst/>
          <a:gdLst/>
          <a:ahLst/>
          <a:cxnLst/>
          <a:rect l="0" t="0" r="0" b="0"/>
          <a:pathLst>
            <a:path>
              <a:moveTo>
                <a:pt x="0" y="1128580"/>
              </a:moveTo>
              <a:lnTo>
                <a:pt x="296139" y="1128580"/>
              </a:lnTo>
              <a:lnTo>
                <a:pt x="296139" y="0"/>
              </a:lnTo>
              <a:lnTo>
                <a:pt x="59227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solidFill>
              <a:schemeClr val="tx1"/>
            </a:solidFill>
          </a:endParaRPr>
        </a:p>
      </dsp:txBody>
      <dsp:txXfrm>
        <a:off x="2763708" y="2113179"/>
        <a:ext cx="63727" cy="63727"/>
      </dsp:txXfrm>
    </dsp:sp>
    <dsp:sp modelId="{637A2B8E-C81D-4C72-9265-8F4B9FD9F62E}">
      <dsp:nvSpPr>
        <dsp:cNvPr id="0" name=""/>
        <dsp:cNvSpPr/>
      </dsp:nvSpPr>
      <dsp:spPr>
        <a:xfrm>
          <a:off x="2499433" y="452172"/>
          <a:ext cx="592278" cy="2257160"/>
        </a:xfrm>
        <a:custGeom>
          <a:avLst/>
          <a:gdLst/>
          <a:ahLst/>
          <a:cxnLst/>
          <a:rect l="0" t="0" r="0" b="0"/>
          <a:pathLst>
            <a:path>
              <a:moveTo>
                <a:pt x="0" y="2257160"/>
              </a:moveTo>
              <a:lnTo>
                <a:pt x="296139" y="2257160"/>
              </a:lnTo>
              <a:lnTo>
                <a:pt x="296139" y="0"/>
              </a:lnTo>
              <a:lnTo>
                <a:pt x="59227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endParaRPr>
        </a:p>
      </dsp:txBody>
      <dsp:txXfrm>
        <a:off x="2737233" y="1522413"/>
        <a:ext cx="116678" cy="116678"/>
      </dsp:txXfrm>
    </dsp:sp>
    <dsp:sp modelId="{B5038C8C-7A3F-471B-B3DB-D5AB6D2460F7}">
      <dsp:nvSpPr>
        <dsp:cNvPr id="0" name=""/>
        <dsp:cNvSpPr/>
      </dsp:nvSpPr>
      <dsp:spPr>
        <a:xfrm rot="16200000">
          <a:off x="-327957" y="2257901"/>
          <a:ext cx="4751916" cy="90286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a:solidFill>
                <a:schemeClr val="tx1"/>
              </a:solidFill>
            </a:rPr>
            <a:t>迭代评审准备工作</a:t>
          </a:r>
          <a:endParaRPr lang="zh-CN" altLang="en-US" sz="4000" kern="1200" dirty="0">
            <a:solidFill>
              <a:schemeClr val="tx1"/>
            </a:solidFill>
          </a:endParaRPr>
        </a:p>
      </dsp:txBody>
      <dsp:txXfrm>
        <a:off x="-327957" y="2257901"/>
        <a:ext cx="4751916" cy="902864"/>
      </dsp:txXfrm>
    </dsp:sp>
    <dsp:sp modelId="{254322AA-C670-4713-B20B-C51F189EB6D8}">
      <dsp:nvSpPr>
        <dsp:cNvPr id="0" name=""/>
        <dsp:cNvSpPr/>
      </dsp:nvSpPr>
      <dsp:spPr>
        <a:xfrm>
          <a:off x="3091712" y="740"/>
          <a:ext cx="2961394" cy="90286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chemeClr val="tx1"/>
              </a:solidFill>
            </a:rPr>
            <a:t>确定邀请谁参加</a:t>
          </a:r>
          <a:endParaRPr lang="zh-CN" altLang="en-US" sz="2400" kern="1200" dirty="0">
            <a:solidFill>
              <a:schemeClr val="tx1"/>
            </a:solidFill>
          </a:endParaRPr>
        </a:p>
      </dsp:txBody>
      <dsp:txXfrm>
        <a:off x="3091712" y="740"/>
        <a:ext cx="2961394" cy="902864"/>
      </dsp:txXfrm>
    </dsp:sp>
    <dsp:sp modelId="{F1199BB7-75E9-48BA-B166-81954F3072AB}">
      <dsp:nvSpPr>
        <dsp:cNvPr id="0" name=""/>
        <dsp:cNvSpPr/>
      </dsp:nvSpPr>
      <dsp:spPr>
        <a:xfrm>
          <a:off x="3091712" y="1129321"/>
          <a:ext cx="2961394" cy="90286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chemeClr val="tx1"/>
              </a:solidFill>
            </a:rPr>
            <a:t>安排活动日程</a:t>
          </a:r>
          <a:endParaRPr lang="zh-CN" altLang="en-US" sz="2400" kern="1200" dirty="0">
            <a:solidFill>
              <a:schemeClr val="tx1"/>
            </a:solidFill>
          </a:endParaRPr>
        </a:p>
      </dsp:txBody>
      <dsp:txXfrm>
        <a:off x="3091712" y="1129321"/>
        <a:ext cx="2961394" cy="902864"/>
      </dsp:txXfrm>
    </dsp:sp>
    <dsp:sp modelId="{0A9EA48A-B148-4E61-808B-E9A5273841A5}">
      <dsp:nvSpPr>
        <dsp:cNvPr id="0" name=""/>
        <dsp:cNvSpPr/>
      </dsp:nvSpPr>
      <dsp:spPr>
        <a:xfrm>
          <a:off x="3091712" y="2257901"/>
          <a:ext cx="3439719" cy="90286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确认迭代工作已经完成</a:t>
          </a:r>
        </a:p>
      </dsp:txBody>
      <dsp:txXfrm>
        <a:off x="3091712" y="2257901"/>
        <a:ext cx="3439719" cy="902864"/>
      </dsp:txXfrm>
    </dsp:sp>
    <dsp:sp modelId="{AE75AA74-BD4C-422B-9E66-497C3C4222E6}">
      <dsp:nvSpPr>
        <dsp:cNvPr id="0" name=""/>
        <dsp:cNvSpPr/>
      </dsp:nvSpPr>
      <dsp:spPr>
        <a:xfrm>
          <a:off x="3091712" y="3386481"/>
          <a:ext cx="2961394" cy="90286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chemeClr val="tx1"/>
              </a:solidFill>
            </a:rPr>
            <a:t>为演示做准备</a:t>
          </a:r>
          <a:endParaRPr lang="zh-CN" altLang="en-US" sz="2400" kern="1200" dirty="0">
            <a:solidFill>
              <a:schemeClr val="tx1"/>
            </a:solidFill>
          </a:endParaRPr>
        </a:p>
      </dsp:txBody>
      <dsp:txXfrm>
        <a:off x="3091712" y="3386481"/>
        <a:ext cx="2961394" cy="902864"/>
      </dsp:txXfrm>
    </dsp:sp>
    <dsp:sp modelId="{2496F452-8595-41F3-8F83-6EDEB39A07DF}">
      <dsp:nvSpPr>
        <dsp:cNvPr id="0" name=""/>
        <dsp:cNvSpPr/>
      </dsp:nvSpPr>
      <dsp:spPr>
        <a:xfrm>
          <a:off x="3091712" y="4515061"/>
          <a:ext cx="2961394" cy="90286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chemeClr val="tx1"/>
              </a:solidFill>
            </a:rPr>
            <a:t>确定谁做什么</a:t>
          </a:r>
          <a:endParaRPr lang="zh-CN" altLang="en-US" sz="2400" kern="1200" dirty="0">
            <a:solidFill>
              <a:schemeClr val="tx1"/>
            </a:solidFill>
          </a:endParaRPr>
        </a:p>
      </dsp:txBody>
      <dsp:txXfrm>
        <a:off x="3091712" y="4515061"/>
        <a:ext cx="2961394" cy="9028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20EB1-978E-4669-8BCD-F96E2133C7FD}">
      <dsp:nvSpPr>
        <dsp:cNvPr id="0" name=""/>
        <dsp:cNvSpPr/>
      </dsp:nvSpPr>
      <dsp:spPr>
        <a:xfrm>
          <a:off x="3289" y="528656"/>
          <a:ext cx="1978421" cy="2374106"/>
        </a:xfrm>
        <a:prstGeom prst="roundRect">
          <a:avLst>
            <a:gd name="adj" fmla="val 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altLang="zh-CN" sz="1800" kern="1200" dirty="0">
              <a:solidFill>
                <a:schemeClr val="tx1"/>
              </a:solidFill>
            </a:rPr>
            <a:t>PO</a:t>
          </a:r>
          <a:endParaRPr lang="zh-CN" altLang="en-US" sz="1800" kern="1200" dirty="0">
            <a:solidFill>
              <a:schemeClr val="tx1"/>
            </a:solidFill>
          </a:endParaRPr>
        </a:p>
      </dsp:txBody>
      <dsp:txXfrm rot="16200000">
        <a:off x="-772252" y="1304198"/>
        <a:ext cx="1946767" cy="395684"/>
      </dsp:txXfrm>
    </dsp:sp>
    <dsp:sp modelId="{ED1CEA4B-F70E-45D8-BB09-FF5C9D7F0B57}">
      <dsp:nvSpPr>
        <dsp:cNvPr id="0" name=""/>
        <dsp:cNvSpPr/>
      </dsp:nvSpPr>
      <dsp:spPr>
        <a:xfrm>
          <a:off x="398973" y="528656"/>
          <a:ext cx="1473924" cy="237410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rPr>
            <a:t>概要说明迭代目标中哪些完成，哪些没完成</a:t>
          </a:r>
        </a:p>
      </dsp:txBody>
      <dsp:txXfrm>
        <a:off x="398973" y="528656"/>
        <a:ext cx="1473924" cy="2374106"/>
      </dsp:txXfrm>
    </dsp:sp>
    <dsp:sp modelId="{085818C6-E723-4EB1-9D4A-2BF6BD5732F5}">
      <dsp:nvSpPr>
        <dsp:cNvPr id="0" name=""/>
        <dsp:cNvSpPr/>
      </dsp:nvSpPr>
      <dsp:spPr>
        <a:xfrm>
          <a:off x="2050955" y="528656"/>
          <a:ext cx="1978421" cy="2374106"/>
        </a:xfrm>
        <a:prstGeom prst="roundRect">
          <a:avLst>
            <a:gd name="adj" fmla="val 5000"/>
          </a:avLst>
        </a:prstGeom>
        <a:solidFill>
          <a:schemeClr val="accent4">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zh-CN" altLang="en-US" sz="1800" kern="1200" dirty="0">
              <a:solidFill>
                <a:schemeClr val="tx1"/>
              </a:solidFill>
            </a:rPr>
            <a:t>成员</a:t>
          </a:r>
        </a:p>
      </dsp:txBody>
      <dsp:txXfrm rot="16200000">
        <a:off x="1275414" y="1304198"/>
        <a:ext cx="1946767" cy="395684"/>
      </dsp:txXfrm>
    </dsp:sp>
    <dsp:sp modelId="{5152E30E-4498-48EE-9FC1-067F4D283C1F}">
      <dsp:nvSpPr>
        <dsp:cNvPr id="0" name=""/>
        <dsp:cNvSpPr/>
      </dsp:nvSpPr>
      <dsp:spPr>
        <a:xfrm rot="5400000">
          <a:off x="1886287" y="2416808"/>
          <a:ext cx="349119" cy="296763"/>
        </a:xfrm>
        <a:prstGeom prst="flowChartExtra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84EE89-13E6-4843-A47D-47374D28084C}">
      <dsp:nvSpPr>
        <dsp:cNvPr id="0" name=""/>
        <dsp:cNvSpPr/>
      </dsp:nvSpPr>
      <dsp:spPr>
        <a:xfrm>
          <a:off x="2446640" y="528656"/>
          <a:ext cx="1473924" cy="237410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rPr>
            <a:t>演示完成的增量</a:t>
          </a:r>
        </a:p>
      </dsp:txBody>
      <dsp:txXfrm>
        <a:off x="2446640" y="528656"/>
        <a:ext cx="1473924" cy="2374106"/>
      </dsp:txXfrm>
    </dsp:sp>
    <dsp:sp modelId="{D723BB57-056F-4668-AF4A-5DF4C75272C2}">
      <dsp:nvSpPr>
        <dsp:cNvPr id="0" name=""/>
        <dsp:cNvSpPr/>
      </dsp:nvSpPr>
      <dsp:spPr>
        <a:xfrm>
          <a:off x="4098622" y="528656"/>
          <a:ext cx="1978421" cy="2374106"/>
        </a:xfrm>
        <a:prstGeom prst="roundRect">
          <a:avLst>
            <a:gd name="adj" fmla="val 5000"/>
          </a:avLst>
        </a:prstGeom>
        <a:solidFill>
          <a:schemeClr val="accent4">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zh-CN" altLang="en-US" sz="1800" kern="1200" dirty="0">
              <a:solidFill>
                <a:schemeClr val="tx1"/>
              </a:solidFill>
            </a:rPr>
            <a:t>参会人</a:t>
          </a:r>
        </a:p>
      </dsp:txBody>
      <dsp:txXfrm rot="16200000">
        <a:off x="3323081" y="1304198"/>
        <a:ext cx="1946767" cy="395684"/>
      </dsp:txXfrm>
    </dsp:sp>
    <dsp:sp modelId="{8EF838F4-DD74-4265-B57A-FC9EF23A7CD0}">
      <dsp:nvSpPr>
        <dsp:cNvPr id="0" name=""/>
        <dsp:cNvSpPr/>
      </dsp:nvSpPr>
      <dsp:spPr>
        <a:xfrm rot="5400000">
          <a:off x="3933954" y="2416808"/>
          <a:ext cx="349119" cy="296763"/>
        </a:xfrm>
        <a:prstGeom prst="flowChartExtract">
          <a:avLst/>
        </a:prstGeom>
        <a:solidFill>
          <a:schemeClr val="lt1">
            <a:hueOff val="0"/>
            <a:satOff val="0"/>
            <a:lumOff val="0"/>
            <a:alphaOff val="0"/>
          </a:schemeClr>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19096F-EFB4-42A8-A823-5A5FEF59082A}">
      <dsp:nvSpPr>
        <dsp:cNvPr id="0" name=""/>
        <dsp:cNvSpPr/>
      </dsp:nvSpPr>
      <dsp:spPr>
        <a:xfrm>
          <a:off x="4494306" y="528656"/>
          <a:ext cx="1473924" cy="237410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rPr>
            <a:t>讨论产品当前状态</a:t>
          </a:r>
        </a:p>
      </dsp:txBody>
      <dsp:txXfrm>
        <a:off x="4494306" y="528656"/>
        <a:ext cx="1473924" cy="2374106"/>
      </dsp:txXfrm>
    </dsp:sp>
    <dsp:sp modelId="{C9DAA9D2-ACD9-4564-AA93-41C08B17251B}">
      <dsp:nvSpPr>
        <dsp:cNvPr id="0" name=""/>
        <dsp:cNvSpPr/>
      </dsp:nvSpPr>
      <dsp:spPr>
        <a:xfrm>
          <a:off x="6146289" y="528656"/>
          <a:ext cx="1978421" cy="2374106"/>
        </a:xfrm>
        <a:prstGeom prst="roundRect">
          <a:avLst>
            <a:gd name="adj" fmla="val 5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zh-CN" altLang="en-US" sz="1800" kern="1200" dirty="0">
              <a:solidFill>
                <a:schemeClr val="tx1"/>
              </a:solidFill>
            </a:rPr>
            <a:t>团队</a:t>
          </a:r>
        </a:p>
      </dsp:txBody>
      <dsp:txXfrm rot="16200000">
        <a:off x="5370747" y="1304198"/>
        <a:ext cx="1946767" cy="395684"/>
      </dsp:txXfrm>
    </dsp:sp>
    <dsp:sp modelId="{B0AB3F61-DCE6-4E3D-92F9-F642F4A7C686}">
      <dsp:nvSpPr>
        <dsp:cNvPr id="0" name=""/>
        <dsp:cNvSpPr/>
      </dsp:nvSpPr>
      <dsp:spPr>
        <a:xfrm rot="5400000">
          <a:off x="5981621" y="2416808"/>
          <a:ext cx="349119" cy="296763"/>
        </a:xfrm>
        <a:prstGeom prst="flowChartExtract">
          <a:avLst/>
        </a:prstGeom>
        <a:solidFill>
          <a:schemeClr val="lt1">
            <a:hueOff val="0"/>
            <a:satOff val="0"/>
            <a:lumOff val="0"/>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A2D2FD-9530-49F6-89D9-59F6D5B97B53}">
      <dsp:nvSpPr>
        <dsp:cNvPr id="0" name=""/>
        <dsp:cNvSpPr/>
      </dsp:nvSpPr>
      <dsp:spPr>
        <a:xfrm>
          <a:off x="6541973" y="528656"/>
          <a:ext cx="1473924" cy="237410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rPr>
            <a:t>调整产品未来方向</a:t>
          </a:r>
        </a:p>
      </dsp:txBody>
      <dsp:txXfrm>
        <a:off x="6541973" y="528656"/>
        <a:ext cx="1473924" cy="23741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7DD16-1EB8-4E9D-A813-5A6C8E132510}">
      <dsp:nvSpPr>
        <dsp:cNvPr id="0" name=""/>
        <dsp:cNvSpPr/>
      </dsp:nvSpPr>
      <dsp:spPr>
        <a:xfrm>
          <a:off x="2552625" y="2709333"/>
          <a:ext cx="675382" cy="1930400"/>
        </a:xfrm>
        <a:custGeom>
          <a:avLst/>
          <a:gdLst/>
          <a:ahLst/>
          <a:cxnLst/>
          <a:rect l="0" t="0" r="0" b="0"/>
          <a:pathLst>
            <a:path>
              <a:moveTo>
                <a:pt x="0" y="0"/>
              </a:moveTo>
              <a:lnTo>
                <a:pt x="337691" y="0"/>
              </a:lnTo>
              <a:lnTo>
                <a:pt x="337691" y="1930400"/>
              </a:lnTo>
              <a:lnTo>
                <a:pt x="675382" y="193040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solidFill>
              <a:schemeClr val="tx1"/>
            </a:solidFill>
          </a:endParaRPr>
        </a:p>
      </dsp:txBody>
      <dsp:txXfrm>
        <a:off x="2839188" y="3623405"/>
        <a:ext cx="102256" cy="102256"/>
      </dsp:txXfrm>
    </dsp:sp>
    <dsp:sp modelId="{91E8782A-7BFA-4651-9775-CB958C04D558}">
      <dsp:nvSpPr>
        <dsp:cNvPr id="0" name=""/>
        <dsp:cNvSpPr/>
      </dsp:nvSpPr>
      <dsp:spPr>
        <a:xfrm>
          <a:off x="2552625" y="2709333"/>
          <a:ext cx="675382" cy="643466"/>
        </a:xfrm>
        <a:custGeom>
          <a:avLst/>
          <a:gdLst/>
          <a:ahLst/>
          <a:cxnLst/>
          <a:rect l="0" t="0" r="0" b="0"/>
          <a:pathLst>
            <a:path>
              <a:moveTo>
                <a:pt x="0" y="0"/>
              </a:moveTo>
              <a:lnTo>
                <a:pt x="337691" y="0"/>
              </a:lnTo>
              <a:lnTo>
                <a:pt x="337691" y="643466"/>
              </a:lnTo>
              <a:lnTo>
                <a:pt x="675382" y="6434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solidFill>
              <a:schemeClr val="tx1"/>
            </a:solidFill>
          </a:endParaRPr>
        </a:p>
      </dsp:txBody>
      <dsp:txXfrm>
        <a:off x="2866995" y="3007745"/>
        <a:ext cx="46642" cy="46642"/>
      </dsp:txXfrm>
    </dsp:sp>
    <dsp:sp modelId="{88DA5A71-B068-4F7E-9682-19F5B8C05548}">
      <dsp:nvSpPr>
        <dsp:cNvPr id="0" name=""/>
        <dsp:cNvSpPr/>
      </dsp:nvSpPr>
      <dsp:spPr>
        <a:xfrm>
          <a:off x="2552625" y="2065866"/>
          <a:ext cx="675382" cy="643466"/>
        </a:xfrm>
        <a:custGeom>
          <a:avLst/>
          <a:gdLst/>
          <a:ahLst/>
          <a:cxnLst/>
          <a:rect l="0" t="0" r="0" b="0"/>
          <a:pathLst>
            <a:path>
              <a:moveTo>
                <a:pt x="0" y="643466"/>
              </a:moveTo>
              <a:lnTo>
                <a:pt x="337691" y="643466"/>
              </a:lnTo>
              <a:lnTo>
                <a:pt x="337691" y="0"/>
              </a:lnTo>
              <a:lnTo>
                <a:pt x="675382"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solidFill>
              <a:schemeClr val="tx1"/>
            </a:solidFill>
          </a:endParaRPr>
        </a:p>
      </dsp:txBody>
      <dsp:txXfrm>
        <a:off x="2866995" y="2364279"/>
        <a:ext cx="46642" cy="46642"/>
      </dsp:txXfrm>
    </dsp:sp>
    <dsp:sp modelId="{637A2B8E-C81D-4C72-9265-8F4B9FD9F62E}">
      <dsp:nvSpPr>
        <dsp:cNvPr id="0" name=""/>
        <dsp:cNvSpPr/>
      </dsp:nvSpPr>
      <dsp:spPr>
        <a:xfrm>
          <a:off x="2552625" y="778933"/>
          <a:ext cx="675382" cy="1930400"/>
        </a:xfrm>
        <a:custGeom>
          <a:avLst/>
          <a:gdLst/>
          <a:ahLst/>
          <a:cxnLst/>
          <a:rect l="0" t="0" r="0" b="0"/>
          <a:pathLst>
            <a:path>
              <a:moveTo>
                <a:pt x="0" y="1930400"/>
              </a:moveTo>
              <a:lnTo>
                <a:pt x="337691" y="1930400"/>
              </a:lnTo>
              <a:lnTo>
                <a:pt x="337691" y="0"/>
              </a:lnTo>
              <a:lnTo>
                <a:pt x="675382"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endParaRPr>
        </a:p>
      </dsp:txBody>
      <dsp:txXfrm>
        <a:off x="2839188" y="1693005"/>
        <a:ext cx="102256" cy="102256"/>
      </dsp:txXfrm>
    </dsp:sp>
    <dsp:sp modelId="{B5038C8C-7A3F-471B-B3DB-D5AB6D2460F7}">
      <dsp:nvSpPr>
        <dsp:cNvPr id="0" name=""/>
        <dsp:cNvSpPr/>
      </dsp:nvSpPr>
      <dsp:spPr>
        <a:xfrm rot="16200000">
          <a:off x="-671481" y="2194560"/>
          <a:ext cx="5418667" cy="102954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solidFill>
                <a:schemeClr val="tx1"/>
              </a:solidFill>
            </a:rPr>
            <a:t>迭代回顾准备工作</a:t>
          </a:r>
        </a:p>
      </dsp:txBody>
      <dsp:txXfrm>
        <a:off x="-671481" y="2194560"/>
        <a:ext cx="5418667" cy="1029546"/>
      </dsp:txXfrm>
    </dsp:sp>
    <dsp:sp modelId="{254322AA-C670-4713-B20B-C51F189EB6D8}">
      <dsp:nvSpPr>
        <dsp:cNvPr id="0" name=""/>
        <dsp:cNvSpPr/>
      </dsp:nvSpPr>
      <dsp:spPr>
        <a:xfrm>
          <a:off x="3228008" y="264160"/>
          <a:ext cx="3376913" cy="102954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定义回顾重点</a:t>
          </a:r>
        </a:p>
      </dsp:txBody>
      <dsp:txXfrm>
        <a:off x="3228008" y="264160"/>
        <a:ext cx="3376913" cy="1029546"/>
      </dsp:txXfrm>
    </dsp:sp>
    <dsp:sp modelId="{F1199BB7-75E9-48BA-B166-81954F3072AB}">
      <dsp:nvSpPr>
        <dsp:cNvPr id="0" name=""/>
        <dsp:cNvSpPr/>
      </dsp:nvSpPr>
      <dsp:spPr>
        <a:xfrm>
          <a:off x="3228008" y="1551093"/>
          <a:ext cx="3376913" cy="102954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选择练习活动</a:t>
          </a:r>
        </a:p>
      </dsp:txBody>
      <dsp:txXfrm>
        <a:off x="3228008" y="1551093"/>
        <a:ext cx="3376913" cy="1029546"/>
      </dsp:txXfrm>
    </dsp:sp>
    <dsp:sp modelId="{0A9EA48A-B148-4E61-808B-E9A5273841A5}">
      <dsp:nvSpPr>
        <dsp:cNvPr id="0" name=""/>
        <dsp:cNvSpPr/>
      </dsp:nvSpPr>
      <dsp:spPr>
        <a:xfrm>
          <a:off x="3228008" y="2838026"/>
          <a:ext cx="3346048" cy="102954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收集客观数据</a:t>
          </a:r>
        </a:p>
      </dsp:txBody>
      <dsp:txXfrm>
        <a:off x="3228008" y="2838026"/>
        <a:ext cx="3346048" cy="1029546"/>
      </dsp:txXfrm>
    </dsp:sp>
    <dsp:sp modelId="{AE75AA74-BD4C-422B-9E66-497C3C4222E6}">
      <dsp:nvSpPr>
        <dsp:cNvPr id="0" name=""/>
        <dsp:cNvSpPr/>
      </dsp:nvSpPr>
      <dsp:spPr>
        <a:xfrm>
          <a:off x="3228008" y="4124960"/>
          <a:ext cx="3376913" cy="102954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安排回顾日程</a:t>
          </a:r>
        </a:p>
      </dsp:txBody>
      <dsp:txXfrm>
        <a:off x="3228008" y="4124960"/>
        <a:ext cx="3376913" cy="10295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6EC1E-D0B9-438E-971E-1FD1DA93522B}">
      <dsp:nvSpPr>
        <dsp:cNvPr id="0" name=""/>
        <dsp:cNvSpPr/>
      </dsp:nvSpPr>
      <dsp:spPr>
        <a:xfrm>
          <a:off x="0" y="715917"/>
          <a:ext cx="9768114" cy="954556"/>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A9C94-2CBB-4594-8AC3-785851833FDF}">
      <dsp:nvSpPr>
        <dsp:cNvPr id="0" name=""/>
        <dsp:cNvSpPr/>
      </dsp:nvSpPr>
      <dsp:spPr>
        <a:xfrm>
          <a:off x="3863" y="0"/>
          <a:ext cx="1689149" cy="954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b" anchorCtr="0">
          <a:noAutofit/>
        </a:bodyPr>
        <a:lstStyle/>
        <a:p>
          <a:pPr marL="0" lvl="0" indent="0" algn="ctr" defTabSz="1111250">
            <a:lnSpc>
              <a:spcPct val="90000"/>
            </a:lnSpc>
            <a:spcBef>
              <a:spcPct val="0"/>
            </a:spcBef>
            <a:spcAft>
              <a:spcPct val="35000"/>
            </a:spcAft>
            <a:buNone/>
          </a:pPr>
          <a:r>
            <a:rPr lang="zh-CN" altLang="en-US" sz="2500" kern="1200" dirty="0"/>
            <a:t>营造氛围</a:t>
          </a:r>
        </a:p>
      </dsp:txBody>
      <dsp:txXfrm>
        <a:off x="3863" y="0"/>
        <a:ext cx="1689149" cy="954556"/>
      </dsp:txXfrm>
    </dsp:sp>
    <dsp:sp modelId="{7CD3BB9B-B2A0-422B-B846-7B3A7D3060A1}">
      <dsp:nvSpPr>
        <dsp:cNvPr id="0" name=""/>
        <dsp:cNvSpPr/>
      </dsp:nvSpPr>
      <dsp:spPr>
        <a:xfrm>
          <a:off x="729118" y="1073875"/>
          <a:ext cx="238639" cy="23863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52543C-7FEC-4E18-AB75-374C324A6E6F}">
      <dsp:nvSpPr>
        <dsp:cNvPr id="0" name=""/>
        <dsp:cNvSpPr/>
      </dsp:nvSpPr>
      <dsp:spPr>
        <a:xfrm>
          <a:off x="1777470" y="1431834"/>
          <a:ext cx="1689149" cy="954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zh-CN" altLang="en-US" sz="2500" kern="1200" dirty="0"/>
            <a:t>共同背景</a:t>
          </a:r>
        </a:p>
      </dsp:txBody>
      <dsp:txXfrm>
        <a:off x="1777470" y="1431834"/>
        <a:ext cx="1689149" cy="954556"/>
      </dsp:txXfrm>
    </dsp:sp>
    <dsp:sp modelId="{E7CE570B-922F-4F28-861A-151BDDC75D62}">
      <dsp:nvSpPr>
        <dsp:cNvPr id="0" name=""/>
        <dsp:cNvSpPr/>
      </dsp:nvSpPr>
      <dsp:spPr>
        <a:xfrm>
          <a:off x="2502725" y="1073875"/>
          <a:ext cx="238639" cy="238639"/>
        </a:xfrm>
        <a:prstGeom prst="ellipse">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F77E5-474F-4881-9B66-81D1700798D0}">
      <dsp:nvSpPr>
        <dsp:cNvPr id="0" name=""/>
        <dsp:cNvSpPr/>
      </dsp:nvSpPr>
      <dsp:spPr>
        <a:xfrm>
          <a:off x="3551076" y="0"/>
          <a:ext cx="1689149" cy="954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b" anchorCtr="0">
          <a:noAutofit/>
        </a:bodyPr>
        <a:lstStyle/>
        <a:p>
          <a:pPr marL="0" lvl="0" indent="0" algn="ctr" defTabSz="1111250">
            <a:lnSpc>
              <a:spcPct val="90000"/>
            </a:lnSpc>
            <a:spcBef>
              <a:spcPct val="0"/>
            </a:spcBef>
            <a:spcAft>
              <a:spcPct val="35000"/>
            </a:spcAft>
            <a:buNone/>
          </a:pPr>
          <a:r>
            <a:rPr lang="zh-CN" altLang="en-US" sz="2500" kern="1200" dirty="0"/>
            <a:t>识别见解</a:t>
          </a:r>
        </a:p>
      </dsp:txBody>
      <dsp:txXfrm>
        <a:off x="3551076" y="0"/>
        <a:ext cx="1689149" cy="954556"/>
      </dsp:txXfrm>
    </dsp:sp>
    <dsp:sp modelId="{F2902280-46EB-41B9-B061-32C5EF6A0B34}">
      <dsp:nvSpPr>
        <dsp:cNvPr id="0" name=""/>
        <dsp:cNvSpPr/>
      </dsp:nvSpPr>
      <dsp:spPr>
        <a:xfrm>
          <a:off x="4276331" y="1073875"/>
          <a:ext cx="238639" cy="238639"/>
        </a:xfrm>
        <a:prstGeom prst="ellipse">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57A87-AD19-42CA-A214-A311085A6221}">
      <dsp:nvSpPr>
        <dsp:cNvPr id="0" name=""/>
        <dsp:cNvSpPr/>
      </dsp:nvSpPr>
      <dsp:spPr>
        <a:xfrm>
          <a:off x="5324683" y="1431834"/>
          <a:ext cx="1689149" cy="954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zh-CN" altLang="en-US" sz="2500" kern="1200" dirty="0"/>
            <a:t>确定措施</a:t>
          </a:r>
        </a:p>
      </dsp:txBody>
      <dsp:txXfrm>
        <a:off x="5324683" y="1431834"/>
        <a:ext cx="1689149" cy="954556"/>
      </dsp:txXfrm>
    </dsp:sp>
    <dsp:sp modelId="{BC45833F-A69A-4B93-B378-C06D63AC2312}">
      <dsp:nvSpPr>
        <dsp:cNvPr id="0" name=""/>
        <dsp:cNvSpPr/>
      </dsp:nvSpPr>
      <dsp:spPr>
        <a:xfrm>
          <a:off x="6049938" y="1073875"/>
          <a:ext cx="238639" cy="238639"/>
        </a:xfrm>
        <a:prstGeom prst="ellipse">
          <a:avLst/>
        </a:prstGeom>
        <a:solidFill>
          <a:schemeClr val="accent4">
            <a:hueOff val="7796769"/>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ACCE72-5B9D-419F-BFFE-4076676294B0}">
      <dsp:nvSpPr>
        <dsp:cNvPr id="0" name=""/>
        <dsp:cNvSpPr/>
      </dsp:nvSpPr>
      <dsp:spPr>
        <a:xfrm>
          <a:off x="7098290" y="0"/>
          <a:ext cx="1689149" cy="954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b" anchorCtr="0">
          <a:noAutofit/>
        </a:bodyPr>
        <a:lstStyle/>
        <a:p>
          <a:pPr marL="0" lvl="0" indent="0" algn="ctr" defTabSz="1111250">
            <a:lnSpc>
              <a:spcPct val="90000"/>
            </a:lnSpc>
            <a:spcBef>
              <a:spcPct val="0"/>
            </a:spcBef>
            <a:spcAft>
              <a:spcPct val="35000"/>
            </a:spcAft>
            <a:buNone/>
          </a:pPr>
          <a:r>
            <a:rPr lang="zh-CN" altLang="en-US" sz="2500" kern="1200" dirty="0"/>
            <a:t>结束活动</a:t>
          </a:r>
        </a:p>
      </dsp:txBody>
      <dsp:txXfrm>
        <a:off x="7098290" y="0"/>
        <a:ext cx="1689149" cy="954556"/>
      </dsp:txXfrm>
    </dsp:sp>
    <dsp:sp modelId="{38C21A73-C2E4-48CA-B26D-AAE04AD30B41}">
      <dsp:nvSpPr>
        <dsp:cNvPr id="0" name=""/>
        <dsp:cNvSpPr/>
      </dsp:nvSpPr>
      <dsp:spPr>
        <a:xfrm>
          <a:off x="7823545" y="1073875"/>
          <a:ext cx="238639" cy="238639"/>
        </a:xfrm>
        <a:prstGeom prst="ellipse">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2016/12/7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3119557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A708B87D-1BB4-43D5-AEB8-C06AAC7D379A}" type="slidenum">
              <a:rPr lang="zh-CN" altLang="en-US" sz="1200">
                <a:solidFill>
                  <a:schemeClr val="tx1"/>
                </a:solidFill>
                <a:latin typeface="Arial" panose="020B0604020202020204" pitchFamily="34" charset="0"/>
                <a:ea typeface="MS PGothic" panose="020B0600070205080204" pitchFamily="34" charset="-128"/>
              </a:rPr>
              <a:pPr/>
              <a:t>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5475" name="Rectangle 2"/>
          <p:cNvSpPr>
            <a:spLocks noGrp="1" noRot="1" noChangeAspect="1" noChangeArrowheads="1" noTextEdit="1"/>
          </p:cNvSpPr>
          <p:nvPr>
            <p:ph type="sldImg"/>
          </p:nvPr>
        </p:nvSpPr>
        <p:spPr>
          <a:xfrm>
            <a:off x="90488" y="744538"/>
            <a:ext cx="6616700" cy="3722687"/>
          </a:xfrm>
          <a:ln/>
        </p:spPr>
      </p:sp>
      <p:sp>
        <p:nvSpPr>
          <p:cNvPr id="105476"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186458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293BA190-9346-4364-95F7-70EE4338516C}" type="slidenum">
              <a:rPr lang="zh-CN" altLang="en-US" sz="1200">
                <a:solidFill>
                  <a:schemeClr val="tx1"/>
                </a:solidFill>
                <a:latin typeface="Arial" panose="020B0604020202020204" pitchFamily="34" charset="0"/>
                <a:ea typeface="MS PGothic" panose="020B0600070205080204" pitchFamily="34" charset="-128"/>
              </a:rPr>
              <a:pPr/>
              <a:t>11</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7523"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7C1E183F-45EC-4AF8-8152-5AFA75BD9C71}" type="slidenum">
              <a:rPr lang="en-US" altLang="zh-CN" sz="1200">
                <a:solidFill>
                  <a:schemeClr val="tx1"/>
                </a:solidFill>
                <a:latin typeface="Arial" panose="020B0604020202020204" pitchFamily="34" charset="0"/>
                <a:ea typeface="宋体" panose="02010600030101010101" pitchFamily="2" charset="-122"/>
              </a:rPr>
              <a:pPr algn="r" eaLnBrk="1" hangingPunct="1"/>
              <a:t>11</a:t>
            </a:fld>
            <a:endParaRPr lang="en-US" altLang="zh-CN" sz="1200">
              <a:solidFill>
                <a:schemeClr val="tx1"/>
              </a:solidFill>
              <a:latin typeface="Arial" panose="020B0604020202020204" pitchFamily="34" charset="0"/>
              <a:ea typeface="宋体" panose="02010600030101010101" pitchFamily="2" charset="-122"/>
            </a:endParaRPr>
          </a:p>
        </p:txBody>
      </p:sp>
      <p:sp>
        <p:nvSpPr>
          <p:cNvPr id="107524"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6A7FD7FB-17B0-4730-AA14-4BCA4D4733BF}" type="slidenum">
              <a:rPr lang="en-US" altLang="zh-CN" sz="1200">
                <a:solidFill>
                  <a:schemeClr val="tx1"/>
                </a:solidFill>
                <a:latin typeface="Arial" panose="020B0604020202020204" pitchFamily="34" charset="0"/>
                <a:ea typeface="MS PGothic" panose="020B0600070205080204" pitchFamily="34" charset="-128"/>
              </a:rPr>
              <a:pPr algn="r" eaLnBrk="1" hangingPunct="1"/>
              <a:t>11</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7525" name="Rectangle 2"/>
          <p:cNvSpPr>
            <a:spLocks noGrp="1" noRot="1" noChangeAspect="1" noChangeArrowheads="1" noTextEdit="1"/>
          </p:cNvSpPr>
          <p:nvPr>
            <p:ph type="sldImg"/>
          </p:nvPr>
        </p:nvSpPr>
        <p:spPr>
          <a:xfrm>
            <a:off x="90488" y="744538"/>
            <a:ext cx="6616700" cy="3722687"/>
          </a:xfrm>
          <a:ln/>
        </p:spPr>
      </p:sp>
      <p:sp>
        <p:nvSpPr>
          <p:cNvPr id="1075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076794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E7824A00-9955-4DC6-BD7D-FB034660F1A7}" type="slidenum">
              <a:rPr lang="zh-CN" altLang="en-US" sz="1200">
                <a:solidFill>
                  <a:schemeClr val="tx1"/>
                </a:solidFill>
                <a:latin typeface="Arial" panose="020B0604020202020204" pitchFamily="34" charset="0"/>
                <a:ea typeface="MS PGothic" panose="020B0600070205080204" pitchFamily="34" charset="-128"/>
              </a:rPr>
              <a:pPr/>
              <a:t>12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8547"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25337AC2-D00D-439D-A0D3-DE107CEFA8C7}" type="slidenum">
              <a:rPr lang="en-US" altLang="zh-CN" sz="1200">
                <a:solidFill>
                  <a:schemeClr val="tx1"/>
                </a:solidFill>
                <a:latin typeface="Arial" panose="020B0604020202020204" pitchFamily="34" charset="0"/>
                <a:ea typeface="宋体" panose="02010600030101010101" pitchFamily="2" charset="-122"/>
              </a:rPr>
              <a:pPr algn="r" eaLnBrk="1" hangingPunct="1"/>
              <a:t>12</a:t>
            </a:fld>
            <a:endParaRPr lang="en-US" altLang="zh-CN" sz="1200">
              <a:solidFill>
                <a:schemeClr val="tx1"/>
              </a:solidFill>
              <a:latin typeface="Arial" panose="020B0604020202020204" pitchFamily="34" charset="0"/>
              <a:ea typeface="宋体" panose="02010600030101010101" pitchFamily="2" charset="-122"/>
            </a:endParaRPr>
          </a:p>
        </p:txBody>
      </p:sp>
      <p:sp>
        <p:nvSpPr>
          <p:cNvPr id="108548"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5537F313-01FB-43B1-9A7F-F30BC3C172C3}" type="slidenum">
              <a:rPr lang="en-US" altLang="zh-CN" sz="1200">
                <a:solidFill>
                  <a:schemeClr val="tx1"/>
                </a:solidFill>
                <a:latin typeface="Arial" panose="020B0604020202020204" pitchFamily="34" charset="0"/>
                <a:ea typeface="MS PGothic" panose="020B0600070205080204" pitchFamily="34" charset="-128"/>
              </a:rPr>
              <a:pPr algn="r" eaLnBrk="1" hangingPunct="1"/>
              <a:t>12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8549" name="Rectangle 2"/>
          <p:cNvSpPr>
            <a:spLocks noGrp="1" noRot="1" noChangeAspect="1" noChangeArrowheads="1" noTextEdit="1"/>
          </p:cNvSpPr>
          <p:nvPr>
            <p:ph type="sldImg"/>
          </p:nvPr>
        </p:nvSpPr>
        <p:spPr>
          <a:xfrm>
            <a:off x="90488" y="744538"/>
            <a:ext cx="6616700" cy="3722687"/>
          </a:xfrm>
          <a:ln/>
        </p:spPr>
      </p:sp>
      <p:sp>
        <p:nvSpPr>
          <p:cNvPr id="1085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围绕价值流消除浪费：产品开发中消除不增值的活动、消除和减少不必要的等待（排队）</a:t>
            </a:r>
          </a:p>
        </p:txBody>
      </p:sp>
    </p:spTree>
    <p:extLst>
      <p:ext uri="{BB962C8B-B14F-4D97-AF65-F5344CB8AC3E}">
        <p14:creationId xmlns:p14="http://schemas.microsoft.com/office/powerpoint/2010/main" val="3238548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E058A909-0C9F-4E4F-A4DC-FF01A4120254}" type="slidenum">
              <a:rPr lang="zh-CN" altLang="en-US" sz="1200">
                <a:solidFill>
                  <a:schemeClr val="tx1"/>
                </a:solidFill>
                <a:latin typeface="Arial" panose="020B0604020202020204" pitchFamily="34" charset="0"/>
                <a:ea typeface="MS PGothic" panose="020B0600070205080204" pitchFamily="34" charset="-128"/>
              </a:rPr>
              <a:pPr/>
              <a:t>13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9571"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58BB0623-9B51-406B-917C-1A2C1206F682}" type="slidenum">
              <a:rPr lang="en-US" altLang="zh-CN" sz="1200">
                <a:solidFill>
                  <a:schemeClr val="tx1"/>
                </a:solidFill>
                <a:latin typeface="Arial" panose="020B0604020202020204" pitchFamily="34" charset="0"/>
                <a:ea typeface="宋体" panose="02010600030101010101" pitchFamily="2" charset="-122"/>
              </a:rPr>
              <a:pPr algn="r" eaLnBrk="1" hangingPunct="1"/>
              <a:t>13</a:t>
            </a:fld>
            <a:endParaRPr lang="en-US" altLang="zh-CN" sz="1200">
              <a:solidFill>
                <a:schemeClr val="tx1"/>
              </a:solidFill>
              <a:latin typeface="Arial" panose="020B0604020202020204" pitchFamily="34" charset="0"/>
              <a:ea typeface="宋体" panose="02010600030101010101" pitchFamily="2" charset="-122"/>
            </a:endParaRPr>
          </a:p>
        </p:txBody>
      </p:sp>
      <p:sp>
        <p:nvSpPr>
          <p:cNvPr id="109572"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79E3B183-0642-4B5E-B051-64E5F7BE9D25}" type="slidenum">
              <a:rPr lang="en-US" altLang="zh-CN" sz="1200">
                <a:solidFill>
                  <a:schemeClr val="tx1"/>
                </a:solidFill>
                <a:latin typeface="Arial" panose="020B0604020202020204" pitchFamily="34" charset="0"/>
                <a:ea typeface="MS PGothic" panose="020B0600070205080204" pitchFamily="34" charset="-128"/>
              </a:rPr>
              <a:pPr algn="r" eaLnBrk="1" hangingPunct="1"/>
              <a:t>13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9573" name="Rectangle 2"/>
          <p:cNvSpPr>
            <a:spLocks noGrp="1" noRot="1" noChangeAspect="1" noChangeArrowheads="1" noTextEdit="1"/>
          </p:cNvSpPr>
          <p:nvPr>
            <p:ph type="sldImg"/>
          </p:nvPr>
        </p:nvSpPr>
        <p:spPr>
          <a:xfrm>
            <a:off x="90488" y="744538"/>
            <a:ext cx="6616700" cy="3722687"/>
          </a:xfrm>
          <a:ln/>
        </p:spPr>
      </p:sp>
      <p:sp>
        <p:nvSpPr>
          <p:cNvPr id="1095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4137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7FEF4D66-D0C3-45C1-B10D-5DADB8D0E07E}" type="slidenum">
              <a:rPr lang="zh-CN" altLang="en-US" sz="1200">
                <a:solidFill>
                  <a:schemeClr val="tx1"/>
                </a:solidFill>
                <a:latin typeface="Arial" panose="020B0604020202020204" pitchFamily="34" charset="0"/>
                <a:ea typeface="MS PGothic" panose="020B0600070205080204" pitchFamily="34" charset="-128"/>
              </a:rPr>
              <a:pPr/>
              <a:t>14</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0595"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BAE6653B-4685-489F-BE74-BDC0392DF219}" type="slidenum">
              <a:rPr lang="en-US" altLang="zh-CN" sz="1200">
                <a:solidFill>
                  <a:schemeClr val="tx1"/>
                </a:solidFill>
                <a:latin typeface="Arial" panose="020B0604020202020204" pitchFamily="34" charset="0"/>
                <a:ea typeface="宋体" panose="02010600030101010101" pitchFamily="2" charset="-122"/>
              </a:rPr>
              <a:pPr algn="r" eaLnBrk="1" hangingPunct="1"/>
              <a:t>14</a:t>
            </a:fld>
            <a:endParaRPr lang="en-US" altLang="zh-CN" sz="1200">
              <a:solidFill>
                <a:schemeClr val="tx1"/>
              </a:solidFill>
              <a:latin typeface="Arial" panose="020B0604020202020204" pitchFamily="34" charset="0"/>
              <a:ea typeface="宋体" panose="02010600030101010101" pitchFamily="2" charset="-122"/>
            </a:endParaRPr>
          </a:p>
        </p:txBody>
      </p:sp>
      <p:sp>
        <p:nvSpPr>
          <p:cNvPr id="110596"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3707C7B0-4243-4FDC-8D16-8A77B091A50C}" type="slidenum">
              <a:rPr lang="en-US" altLang="zh-CN" sz="1200">
                <a:solidFill>
                  <a:schemeClr val="tx1"/>
                </a:solidFill>
                <a:latin typeface="Arial" panose="020B0604020202020204" pitchFamily="34" charset="0"/>
                <a:ea typeface="MS PGothic" panose="020B0600070205080204" pitchFamily="34" charset="-128"/>
              </a:rPr>
              <a:pPr algn="r" eaLnBrk="1" hangingPunct="1"/>
              <a:t>14</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0597" name="Rectangle 2"/>
          <p:cNvSpPr>
            <a:spLocks noGrp="1" noRot="1" noChangeAspect="1" noChangeArrowheads="1" noTextEdit="1"/>
          </p:cNvSpPr>
          <p:nvPr>
            <p:ph type="sldImg"/>
          </p:nvPr>
        </p:nvSpPr>
        <p:spPr>
          <a:xfrm>
            <a:off x="90488" y="744538"/>
            <a:ext cx="6616700" cy="3722687"/>
          </a:xfrm>
          <a:ln/>
        </p:spPr>
      </p:sp>
      <p:sp>
        <p:nvSpPr>
          <p:cNvPr id="1105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993818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CDDB69AE-3FCB-4E0E-9165-FA1C7FFD24EC}" type="slidenum">
              <a:rPr lang="zh-CN" altLang="en-US" sz="1200">
                <a:solidFill>
                  <a:schemeClr val="tx1"/>
                </a:solidFill>
                <a:latin typeface="Arial" panose="020B0604020202020204" pitchFamily="34" charset="0"/>
                <a:ea typeface="MS PGothic" panose="020B0600070205080204" pitchFamily="34" charset="-128"/>
              </a:rPr>
              <a:pPr/>
              <a:t>15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1619"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AF0466EA-01BA-40ED-81FA-AF63684B3D57}" type="slidenum">
              <a:rPr lang="en-US" altLang="zh-CN" sz="1200">
                <a:solidFill>
                  <a:schemeClr val="tx1"/>
                </a:solidFill>
                <a:latin typeface="Arial" panose="020B0604020202020204" pitchFamily="34" charset="0"/>
                <a:ea typeface="宋体" panose="02010600030101010101" pitchFamily="2" charset="-122"/>
              </a:rPr>
              <a:pPr algn="r" eaLnBrk="1" hangingPunct="1"/>
              <a:t>15</a:t>
            </a:fld>
            <a:endParaRPr lang="en-US" altLang="zh-CN" sz="1200">
              <a:solidFill>
                <a:schemeClr val="tx1"/>
              </a:solidFill>
              <a:latin typeface="Arial" panose="020B0604020202020204" pitchFamily="34" charset="0"/>
              <a:ea typeface="宋体" panose="02010600030101010101" pitchFamily="2" charset="-122"/>
            </a:endParaRPr>
          </a:p>
        </p:txBody>
      </p:sp>
      <p:sp>
        <p:nvSpPr>
          <p:cNvPr id="111620"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012D7893-5AB6-46F5-B2E4-58875FBB0020}" type="slidenum">
              <a:rPr lang="en-US" altLang="zh-CN" sz="1200">
                <a:solidFill>
                  <a:schemeClr val="tx1"/>
                </a:solidFill>
                <a:latin typeface="Arial" panose="020B0604020202020204" pitchFamily="34" charset="0"/>
                <a:ea typeface="MS PGothic" panose="020B0600070205080204" pitchFamily="34" charset="-128"/>
              </a:rPr>
              <a:pPr algn="r" eaLnBrk="1" hangingPunct="1"/>
              <a:t>15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1621" name="Rectangle 2"/>
          <p:cNvSpPr>
            <a:spLocks noGrp="1" noRot="1" noChangeAspect="1" noChangeArrowheads="1" noTextEdit="1"/>
          </p:cNvSpPr>
          <p:nvPr>
            <p:ph type="sldImg"/>
          </p:nvPr>
        </p:nvSpPr>
        <p:spPr>
          <a:xfrm>
            <a:off x="90488" y="744538"/>
            <a:ext cx="6616700" cy="3722687"/>
          </a:xfrm>
          <a:ln/>
        </p:spPr>
      </p:sp>
      <p:sp>
        <p:nvSpPr>
          <p:cNvPr id="1116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上面是比较流行的业界敏捷实践的概览，敏捷实践分为两个部分：管理实践和工程技术实践。</a:t>
            </a:r>
          </a:p>
          <a:p>
            <a:pPr eaLnBrk="1" hangingPunct="1"/>
            <a:r>
              <a:rPr lang="zh-CN" altLang="en-US" dirty="0"/>
              <a:t>这些实践是相关行业公司通过结合敏捷思想结合自身情况的而积累的经验。</a:t>
            </a:r>
          </a:p>
          <a:p>
            <a:pPr eaLnBrk="1" hangingPunct="1"/>
            <a:r>
              <a:rPr lang="zh-CN" altLang="en-US" dirty="0"/>
              <a:t>敏捷本身对人员技能没有要求，是实践对人员技能有要求。</a:t>
            </a:r>
            <a:br>
              <a:rPr lang="zh-CN" altLang="en-US" dirty="0"/>
            </a:br>
            <a:r>
              <a:rPr lang="zh-CN" altLang="en-US" dirty="0"/>
              <a:t>实践是形，是有效经验固化的载体，应结合实际情况具体分析采用，盲目引入只会起到反效果。 </a:t>
            </a:r>
          </a:p>
          <a:p>
            <a:pPr eaLnBrk="1" hangingPunct="1"/>
            <a:r>
              <a:rPr lang="zh-CN" altLang="en-US" dirty="0"/>
              <a:t>优秀实践的不断积累是成功的、长期而持续过程改进的关键。</a:t>
            </a:r>
          </a:p>
          <a:p>
            <a:pPr eaLnBrk="1" hangingPunct="1"/>
            <a:endParaRPr lang="zh-CN" altLang="en-US" dirty="0"/>
          </a:p>
          <a:p>
            <a:pPr eaLnBrk="1" hangingPunct="1"/>
            <a:endParaRPr lang="en-US" altLang="zh-CN" dirty="0"/>
          </a:p>
        </p:txBody>
      </p:sp>
    </p:spTree>
    <p:extLst>
      <p:ext uri="{BB962C8B-B14F-4D97-AF65-F5344CB8AC3E}">
        <p14:creationId xmlns:p14="http://schemas.microsoft.com/office/powerpoint/2010/main" val="2669461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531840CD-EBB6-4A58-9E5F-06B79C6A95DE}" type="slidenum">
              <a:rPr lang="zh-CN" altLang="en-US" sz="1200">
                <a:solidFill>
                  <a:schemeClr val="tx1"/>
                </a:solidFill>
                <a:latin typeface="Arial" panose="020B0604020202020204" pitchFamily="34" charset="0"/>
                <a:ea typeface="MS PGothic" panose="020B0600070205080204" pitchFamily="34" charset="-128"/>
              </a:rPr>
              <a:pPr/>
              <a:t>16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2643"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8B04ACA8-FC10-4C06-B228-36B1FFF9B41E}" type="slidenum">
              <a:rPr lang="en-US" altLang="zh-CN" sz="1200">
                <a:solidFill>
                  <a:schemeClr val="tx1"/>
                </a:solidFill>
                <a:latin typeface="Arial" panose="020B0604020202020204" pitchFamily="34" charset="0"/>
                <a:ea typeface="宋体" panose="02010600030101010101" pitchFamily="2" charset="-122"/>
              </a:rPr>
              <a:pPr algn="r" eaLnBrk="1" hangingPunct="1"/>
              <a:t>16</a:t>
            </a:fld>
            <a:endParaRPr lang="en-US" altLang="zh-CN" sz="1200">
              <a:solidFill>
                <a:schemeClr val="tx1"/>
              </a:solidFill>
              <a:latin typeface="Arial" panose="020B0604020202020204" pitchFamily="34" charset="0"/>
              <a:ea typeface="宋体" panose="02010600030101010101" pitchFamily="2" charset="-122"/>
            </a:endParaRPr>
          </a:p>
        </p:txBody>
      </p:sp>
      <p:sp>
        <p:nvSpPr>
          <p:cNvPr id="112644"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94F2E909-8056-49CB-BF6E-E39002784B4F}" type="slidenum">
              <a:rPr lang="en-US" altLang="zh-CN" sz="1200">
                <a:solidFill>
                  <a:schemeClr val="tx1"/>
                </a:solidFill>
                <a:latin typeface="Arial" panose="020B0604020202020204" pitchFamily="34" charset="0"/>
                <a:ea typeface="MS PGothic" panose="020B0600070205080204" pitchFamily="34" charset="-128"/>
              </a:rPr>
              <a:pPr algn="r" eaLnBrk="1" hangingPunct="1"/>
              <a:t>16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2645" name="Rectangle 2"/>
          <p:cNvSpPr>
            <a:spLocks noGrp="1" noRot="1" noChangeAspect="1" noChangeArrowheads="1" noTextEdit="1"/>
          </p:cNvSpPr>
          <p:nvPr>
            <p:ph type="sldImg"/>
          </p:nvPr>
        </p:nvSpPr>
        <p:spPr>
          <a:xfrm>
            <a:off x="90488" y="744538"/>
            <a:ext cx="6616700" cy="3722687"/>
          </a:xfrm>
          <a:ln/>
        </p:spPr>
      </p:sp>
      <p:sp>
        <p:nvSpPr>
          <p:cNvPr id="1126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447321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A708B87D-1BB4-43D5-AEB8-C06AAC7D379A}" type="slidenum">
              <a:rPr lang="zh-CN" altLang="en-US" sz="1200">
                <a:solidFill>
                  <a:schemeClr val="tx1"/>
                </a:solidFill>
                <a:latin typeface="Arial" panose="020B0604020202020204" pitchFamily="34" charset="0"/>
                <a:ea typeface="MS PGothic" panose="020B0600070205080204" pitchFamily="34" charset="-128"/>
              </a:rPr>
              <a:pPr/>
              <a:t>17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5475" name="Rectangle 2"/>
          <p:cNvSpPr>
            <a:spLocks noGrp="1" noRot="1" noChangeAspect="1" noChangeArrowheads="1" noTextEdit="1"/>
          </p:cNvSpPr>
          <p:nvPr>
            <p:ph type="sldImg"/>
          </p:nvPr>
        </p:nvSpPr>
        <p:spPr>
          <a:xfrm>
            <a:off x="90488" y="744538"/>
            <a:ext cx="6616700" cy="3722687"/>
          </a:xfrm>
          <a:ln/>
        </p:spPr>
      </p:sp>
      <p:sp>
        <p:nvSpPr>
          <p:cNvPr id="105476"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57131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E9F43CC8-CF15-44A5-BF9F-1B03B9B14624}" type="slidenum">
              <a:rPr lang="zh-CN" altLang="en-US" sz="1200">
                <a:solidFill>
                  <a:schemeClr val="tx1"/>
                </a:solidFill>
                <a:latin typeface="Arial" panose="020B0604020202020204" pitchFamily="34" charset="0"/>
                <a:ea typeface="MS PGothic" panose="020B0600070205080204" pitchFamily="34" charset="-128"/>
              </a:rPr>
              <a:pPr/>
              <a:t>20</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1075" name="Rectangle 2"/>
          <p:cNvSpPr>
            <a:spLocks noGrp="1" noRot="1" noChangeAspect="1" noChangeArrowheads="1" noTextEdit="1"/>
          </p:cNvSpPr>
          <p:nvPr>
            <p:ph type="sldImg"/>
          </p:nvPr>
        </p:nvSpPr>
        <p:spPr>
          <a:xfrm>
            <a:off x="90488" y="744538"/>
            <a:ext cx="6616700" cy="3722687"/>
          </a:xfrm>
          <a:ln/>
        </p:spPr>
      </p:sp>
      <p:sp>
        <p:nvSpPr>
          <p:cNvPr id="131076" name="Rectangle 3"/>
          <p:cNvSpPr>
            <a:spLocks noGrp="1" noChangeArrowheads="1"/>
          </p:cNvSpPr>
          <p:nvPr>
            <p:ph type="body" idx="1"/>
          </p:nvPr>
        </p:nvSpPr>
        <p:spPr>
          <a:xfrm>
            <a:off x="906463" y="4716463"/>
            <a:ext cx="49847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822389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5B87D600-B370-46FD-95D5-F899A3B2D612}" type="slidenum">
              <a:rPr lang="zh-CN" altLang="en-US" sz="1200">
                <a:solidFill>
                  <a:schemeClr val="tx1"/>
                </a:solidFill>
                <a:latin typeface="Arial" panose="020B0604020202020204" pitchFamily="34" charset="0"/>
                <a:ea typeface="MS PGothic" panose="020B0600070205080204" pitchFamily="34" charset="-128"/>
              </a:rPr>
              <a:pPr/>
              <a:t>21</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2099" name="Rectangle 2"/>
          <p:cNvSpPr>
            <a:spLocks noGrp="1" noRot="1" noChangeAspect="1" noChangeArrowheads="1" noTextEdit="1"/>
          </p:cNvSpPr>
          <p:nvPr>
            <p:ph type="sldImg"/>
          </p:nvPr>
        </p:nvSpPr>
        <p:spPr>
          <a:xfrm>
            <a:off x="90488" y="744538"/>
            <a:ext cx="6616700" cy="3722687"/>
          </a:xfrm>
          <a:ln/>
        </p:spPr>
      </p:sp>
      <p:sp>
        <p:nvSpPr>
          <p:cNvPr id="132100"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54784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7E774C76-F683-4C45-A56E-E4F4F13E9D4A}" type="slidenum">
              <a:rPr lang="zh-CN" altLang="en-US" sz="1200">
                <a:solidFill>
                  <a:schemeClr val="tx1"/>
                </a:solidFill>
                <a:latin typeface="Arial" panose="020B0604020202020204" pitchFamily="34" charset="0"/>
                <a:ea typeface="MS PGothic" panose="020B0600070205080204" pitchFamily="34" charset="-128"/>
              </a:rPr>
              <a:pPr/>
              <a:t>22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3123"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0F9CC81B-33B5-44A8-8D86-AE0012BB0F96}" type="slidenum">
              <a:rPr lang="en-US" altLang="zh-CN" sz="1200">
                <a:solidFill>
                  <a:schemeClr val="tx1"/>
                </a:solidFill>
                <a:latin typeface="Arial" panose="020B0604020202020204" pitchFamily="34" charset="0"/>
                <a:ea typeface="宋体" panose="02010600030101010101" pitchFamily="2" charset="-122"/>
              </a:rPr>
              <a:pPr algn="r" eaLnBrk="1" hangingPunct="1"/>
              <a:t>22</a:t>
            </a:fld>
            <a:endParaRPr lang="en-US" altLang="zh-CN" sz="1200">
              <a:solidFill>
                <a:schemeClr val="tx1"/>
              </a:solidFill>
              <a:latin typeface="Arial" panose="020B0604020202020204" pitchFamily="34" charset="0"/>
              <a:ea typeface="宋体" panose="02010600030101010101" pitchFamily="2" charset="-122"/>
            </a:endParaRPr>
          </a:p>
        </p:txBody>
      </p:sp>
      <p:sp>
        <p:nvSpPr>
          <p:cNvPr id="133124"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61645898-0816-4C0F-8384-217CFC159C36}" type="slidenum">
              <a:rPr lang="en-US" altLang="zh-CN" sz="1200">
                <a:solidFill>
                  <a:schemeClr val="tx1"/>
                </a:solidFill>
                <a:latin typeface="Arial" panose="020B0604020202020204" pitchFamily="34" charset="0"/>
                <a:ea typeface="MS PGothic" panose="020B0600070205080204" pitchFamily="34" charset="-128"/>
              </a:rPr>
              <a:pPr algn="r" eaLnBrk="1" hangingPunct="1"/>
              <a:t>22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3125" name="Rectangle 2"/>
          <p:cNvSpPr>
            <a:spLocks noGrp="1" noRot="1" noChangeAspect="1" noChangeArrowheads="1" noTextEdit="1"/>
          </p:cNvSpPr>
          <p:nvPr>
            <p:ph type="sldImg"/>
          </p:nvPr>
        </p:nvSpPr>
        <p:spPr>
          <a:xfrm>
            <a:off x="90488" y="744538"/>
            <a:ext cx="6616700" cy="3722687"/>
          </a:xfrm>
          <a:ln/>
        </p:spPr>
      </p:sp>
      <p:sp>
        <p:nvSpPr>
          <p:cNvPr id="1331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35636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DBDCE104-1FDA-4362-B127-FFE0659E6D8D}" type="slidenum">
              <a:rPr lang="zh-CN" altLang="en-US" sz="1200">
                <a:solidFill>
                  <a:schemeClr val="tx1"/>
                </a:solidFill>
                <a:latin typeface="Arial" panose="020B0604020202020204" pitchFamily="34" charset="0"/>
                <a:ea typeface="MS PGothic" panose="020B0600070205080204" pitchFamily="34" charset="-128"/>
              </a:rPr>
              <a:pPr/>
              <a:t>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0355"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7677C01A-AEB8-479F-8229-9F4378A43134}" type="slidenum">
              <a:rPr lang="en-US" altLang="zh-CN" sz="1200">
                <a:solidFill>
                  <a:schemeClr val="tx1"/>
                </a:solidFill>
                <a:latin typeface="Arial" panose="020B0604020202020204" pitchFamily="34" charset="0"/>
                <a:ea typeface="宋体" panose="02010600030101010101" pitchFamily="2" charset="-122"/>
              </a:rPr>
              <a:pPr algn="r" eaLnBrk="1" hangingPunct="1"/>
              <a:t>3</a:t>
            </a:fld>
            <a:endParaRPr lang="en-US" altLang="zh-CN" sz="1200">
              <a:solidFill>
                <a:schemeClr val="tx1"/>
              </a:solidFill>
              <a:latin typeface="Arial" panose="020B0604020202020204" pitchFamily="34" charset="0"/>
              <a:ea typeface="宋体" panose="02010600030101010101" pitchFamily="2" charset="-122"/>
            </a:endParaRPr>
          </a:p>
        </p:txBody>
      </p:sp>
      <p:sp>
        <p:nvSpPr>
          <p:cNvPr id="100356"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a:fld id="{A3B3CB4D-4E3C-4E99-A43C-B3789C987A25}" type="slidenum">
              <a:rPr lang="en-US" altLang="zh-CN" sz="1200">
                <a:solidFill>
                  <a:schemeClr val="tx1"/>
                </a:solidFill>
                <a:latin typeface="Arial" panose="020B0604020202020204" pitchFamily="34" charset="0"/>
                <a:ea typeface="MS PGothic" panose="020B0600070205080204" pitchFamily="34" charset="-128"/>
              </a:rPr>
              <a:pPr algn="r"/>
              <a:t>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0357" name="Rectangle 2"/>
          <p:cNvSpPr>
            <a:spLocks noGrp="1" noRot="1" noChangeAspect="1" noChangeArrowheads="1" noTextEdit="1"/>
          </p:cNvSpPr>
          <p:nvPr>
            <p:ph type="sldImg"/>
          </p:nvPr>
        </p:nvSpPr>
        <p:spPr>
          <a:xfrm>
            <a:off x="90488" y="744538"/>
            <a:ext cx="6616700" cy="3722687"/>
          </a:xfrm>
          <a:ln/>
        </p:spPr>
      </p:sp>
      <p:sp>
        <p:nvSpPr>
          <p:cNvPr id="1003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Ericsson</a:t>
            </a:r>
            <a:r>
              <a:rPr lang="zh-CN" altLang="en-US"/>
              <a:t>直接招聘敏捷项目经理</a:t>
            </a:r>
          </a:p>
          <a:p>
            <a:pPr eaLnBrk="1" hangingPunct="1"/>
            <a:endParaRPr lang="zh-CN" altLang="en-US"/>
          </a:p>
          <a:p>
            <a:pPr eaLnBrk="1" hangingPunct="1"/>
            <a:endParaRPr lang="en-US" altLang="zh-CN"/>
          </a:p>
        </p:txBody>
      </p:sp>
    </p:spTree>
    <p:extLst>
      <p:ext uri="{BB962C8B-B14F-4D97-AF65-F5344CB8AC3E}">
        <p14:creationId xmlns:p14="http://schemas.microsoft.com/office/powerpoint/2010/main" val="1140875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844B6F22-972E-433C-967C-91C3C2029915}" type="slidenum">
              <a:rPr lang="zh-CN" altLang="en-US" sz="1200">
                <a:solidFill>
                  <a:schemeClr val="tx1"/>
                </a:solidFill>
                <a:latin typeface="Arial" panose="020B0604020202020204" pitchFamily="34" charset="0"/>
                <a:ea typeface="MS PGothic" panose="020B0600070205080204" pitchFamily="34" charset="-128"/>
              </a:rPr>
              <a:pPr/>
              <a:t>23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4147" name="Rectangle 2"/>
          <p:cNvSpPr>
            <a:spLocks noGrp="1" noRot="1" noChangeAspect="1" noChangeArrowheads="1" noTextEdit="1"/>
          </p:cNvSpPr>
          <p:nvPr>
            <p:ph type="sldImg"/>
          </p:nvPr>
        </p:nvSpPr>
        <p:spPr>
          <a:xfrm>
            <a:off x="90488" y="744538"/>
            <a:ext cx="6616700" cy="3722687"/>
          </a:xfrm>
          <a:ln/>
        </p:spPr>
      </p:sp>
      <p:sp>
        <p:nvSpPr>
          <p:cNvPr id="134148"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999733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7E774C76-F683-4C45-A56E-E4F4F13E9D4A}" type="slidenum">
              <a:rPr lang="zh-CN" altLang="en-US" sz="1200">
                <a:solidFill>
                  <a:schemeClr val="tx1"/>
                </a:solidFill>
                <a:latin typeface="Arial" panose="020B0604020202020204" pitchFamily="34" charset="0"/>
                <a:ea typeface="MS PGothic" panose="020B0600070205080204" pitchFamily="34" charset="-128"/>
              </a:rPr>
              <a:pPr/>
              <a:t>24</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3123"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0F9CC81B-33B5-44A8-8D86-AE0012BB0F96}" type="slidenum">
              <a:rPr lang="en-US" altLang="zh-CN" sz="1200">
                <a:solidFill>
                  <a:schemeClr val="tx1"/>
                </a:solidFill>
                <a:latin typeface="Arial" panose="020B0604020202020204" pitchFamily="34" charset="0"/>
                <a:ea typeface="宋体" panose="02010600030101010101" pitchFamily="2" charset="-122"/>
              </a:rPr>
              <a:pPr algn="r" eaLnBrk="1" hangingPunct="1"/>
              <a:t>24</a:t>
            </a:fld>
            <a:endParaRPr lang="en-US" altLang="zh-CN" sz="1200">
              <a:solidFill>
                <a:schemeClr val="tx1"/>
              </a:solidFill>
              <a:latin typeface="Arial" panose="020B0604020202020204" pitchFamily="34" charset="0"/>
              <a:ea typeface="宋体" panose="02010600030101010101" pitchFamily="2" charset="-122"/>
            </a:endParaRPr>
          </a:p>
        </p:txBody>
      </p:sp>
      <p:sp>
        <p:nvSpPr>
          <p:cNvPr id="133124"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61645898-0816-4C0F-8384-217CFC159C36}" type="slidenum">
              <a:rPr lang="en-US" altLang="zh-CN" sz="1200">
                <a:solidFill>
                  <a:schemeClr val="tx1"/>
                </a:solidFill>
                <a:latin typeface="Arial" panose="020B0604020202020204" pitchFamily="34" charset="0"/>
                <a:ea typeface="MS PGothic" panose="020B0600070205080204" pitchFamily="34" charset="-128"/>
              </a:rPr>
              <a:pPr algn="r" eaLnBrk="1" hangingPunct="1"/>
              <a:t>24</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3125" name="Rectangle 2"/>
          <p:cNvSpPr>
            <a:spLocks noGrp="1" noRot="1" noChangeAspect="1" noChangeArrowheads="1" noTextEdit="1"/>
          </p:cNvSpPr>
          <p:nvPr>
            <p:ph type="sldImg"/>
          </p:nvPr>
        </p:nvSpPr>
        <p:spPr>
          <a:xfrm>
            <a:off x="90488" y="744538"/>
            <a:ext cx="6616700" cy="3722687"/>
          </a:xfrm>
          <a:ln/>
        </p:spPr>
      </p:sp>
      <p:sp>
        <p:nvSpPr>
          <p:cNvPr id="1331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77079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A8265297-806F-4CEF-B0A5-56F3F7EC4E5B}" type="slidenum">
              <a:rPr lang="zh-CN" altLang="en-US" sz="1200">
                <a:solidFill>
                  <a:schemeClr val="tx1"/>
                </a:solidFill>
                <a:latin typeface="Arial" panose="020B0604020202020204" pitchFamily="34" charset="0"/>
                <a:ea typeface="MS PGothic" panose="020B0600070205080204" pitchFamily="34" charset="-128"/>
              </a:rPr>
              <a:pPr/>
              <a:t>25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5171" name="Rectangle 2"/>
          <p:cNvSpPr>
            <a:spLocks noGrp="1" noRot="1" noChangeAspect="1" noChangeArrowheads="1" noTextEdit="1"/>
          </p:cNvSpPr>
          <p:nvPr>
            <p:ph type="sldImg"/>
          </p:nvPr>
        </p:nvSpPr>
        <p:spPr>
          <a:xfrm>
            <a:off x="90488" y="744538"/>
            <a:ext cx="6616700" cy="3722687"/>
          </a:xfrm>
          <a:ln/>
        </p:spPr>
      </p:sp>
      <p:sp>
        <p:nvSpPr>
          <p:cNvPr id="135172"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97709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BB7E9681-1B42-428E-9302-FD032ECDFB92}" type="slidenum">
              <a:rPr lang="zh-CN" altLang="en-US" sz="1200">
                <a:solidFill>
                  <a:schemeClr val="tx1"/>
                </a:solidFill>
                <a:latin typeface="Arial" panose="020B0604020202020204" pitchFamily="34" charset="0"/>
                <a:ea typeface="MS PGothic" panose="020B0600070205080204" pitchFamily="34" charset="-128"/>
              </a:rPr>
              <a:pPr/>
              <a:t>26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21859" name="Rectangle 2"/>
          <p:cNvSpPr>
            <a:spLocks noGrp="1" noRot="1" noChangeAspect="1" noChangeArrowheads="1" noTextEdit="1"/>
          </p:cNvSpPr>
          <p:nvPr>
            <p:ph type="sldImg"/>
          </p:nvPr>
        </p:nvSpPr>
        <p:spPr>
          <a:xfrm>
            <a:off x="90488" y="744538"/>
            <a:ext cx="6616700" cy="3722687"/>
          </a:xfrm>
          <a:ln/>
        </p:spPr>
      </p:sp>
      <p:sp>
        <p:nvSpPr>
          <p:cNvPr id="121860"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169375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7A86C92F-4FF3-4886-9B1A-E2229D5B2C4A}" type="slidenum">
              <a:rPr lang="zh-CN" altLang="en-US" sz="1200">
                <a:solidFill>
                  <a:schemeClr val="tx1"/>
                </a:solidFill>
                <a:latin typeface="Arial" panose="020B0604020202020204" pitchFamily="34" charset="0"/>
                <a:ea typeface="MS PGothic" panose="020B0600070205080204" pitchFamily="34" charset="-128"/>
              </a:rPr>
              <a:pPr/>
              <a:t>27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22883" name="Rectangle 2"/>
          <p:cNvSpPr>
            <a:spLocks noGrp="1" noRot="1" noChangeAspect="1" noChangeArrowheads="1" noTextEdit="1"/>
          </p:cNvSpPr>
          <p:nvPr>
            <p:ph type="sldImg"/>
          </p:nvPr>
        </p:nvSpPr>
        <p:spPr>
          <a:xfrm>
            <a:off x="90488" y="744538"/>
            <a:ext cx="6616700" cy="3722687"/>
          </a:xfrm>
          <a:ln/>
        </p:spPr>
      </p:sp>
      <p:sp>
        <p:nvSpPr>
          <p:cNvPr id="122884"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123828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E9F43CC8-CF15-44A5-BF9F-1B03B9B14624}" type="slidenum">
              <a:rPr lang="zh-CN" altLang="en-US" sz="1200">
                <a:solidFill>
                  <a:schemeClr val="tx1"/>
                </a:solidFill>
                <a:latin typeface="Arial" panose="020B0604020202020204" pitchFamily="34" charset="0"/>
                <a:ea typeface="MS PGothic" panose="020B0600070205080204" pitchFamily="34" charset="-128"/>
              </a:rPr>
              <a:pPr/>
              <a:t>32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1075" name="Rectangle 2"/>
          <p:cNvSpPr>
            <a:spLocks noGrp="1" noRot="1" noChangeAspect="1" noChangeArrowheads="1" noTextEdit="1"/>
          </p:cNvSpPr>
          <p:nvPr>
            <p:ph type="sldImg"/>
          </p:nvPr>
        </p:nvSpPr>
        <p:spPr>
          <a:xfrm>
            <a:off x="90488" y="744538"/>
            <a:ext cx="6616700" cy="3722687"/>
          </a:xfrm>
          <a:ln/>
        </p:spPr>
      </p:sp>
      <p:sp>
        <p:nvSpPr>
          <p:cNvPr id="131076" name="Rectangle 3"/>
          <p:cNvSpPr>
            <a:spLocks noGrp="1" noChangeArrowheads="1"/>
          </p:cNvSpPr>
          <p:nvPr>
            <p:ph type="body" idx="1"/>
          </p:nvPr>
        </p:nvSpPr>
        <p:spPr>
          <a:xfrm>
            <a:off x="906463" y="4716463"/>
            <a:ext cx="49847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673193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F8EB155A-E409-4F5F-AE4F-8ABA299A2D16}" type="slidenum">
              <a:rPr lang="zh-CN" altLang="en-US" sz="1200">
                <a:solidFill>
                  <a:schemeClr val="tx1"/>
                </a:solidFill>
                <a:latin typeface="Arial" panose="020B0604020202020204" pitchFamily="34" charset="0"/>
                <a:ea typeface="MS PGothic" panose="020B0600070205080204" pitchFamily="34" charset="-128"/>
              </a:rPr>
              <a:pPr/>
              <a:t>33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6195" name="Rectangle 2"/>
          <p:cNvSpPr>
            <a:spLocks noGrp="1" noRot="1" noChangeAspect="1" noChangeArrowheads="1" noTextEdit="1"/>
          </p:cNvSpPr>
          <p:nvPr>
            <p:ph type="sldImg"/>
          </p:nvPr>
        </p:nvSpPr>
        <p:spPr>
          <a:xfrm>
            <a:off x="90488" y="744538"/>
            <a:ext cx="6616700" cy="3722687"/>
          </a:xfrm>
          <a:ln/>
        </p:spPr>
      </p:sp>
      <p:sp>
        <p:nvSpPr>
          <p:cNvPr id="136196"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892695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3584C18A-D283-47D8-9659-5A4AAF8C9DD8}" type="slidenum">
              <a:rPr lang="zh-CN" altLang="en-US" sz="1200">
                <a:solidFill>
                  <a:schemeClr val="tx1"/>
                </a:solidFill>
                <a:latin typeface="Arial" panose="020B0604020202020204" pitchFamily="34" charset="0"/>
                <a:ea typeface="MS PGothic" panose="020B0600070205080204" pitchFamily="34" charset="-128"/>
              </a:rPr>
              <a:pPr/>
              <a:t>37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7219" name="Rectangle 2"/>
          <p:cNvSpPr>
            <a:spLocks noGrp="1" noRot="1" noChangeAspect="1" noChangeArrowheads="1" noTextEdit="1"/>
          </p:cNvSpPr>
          <p:nvPr>
            <p:ph type="sldImg"/>
          </p:nvPr>
        </p:nvSpPr>
        <p:spPr>
          <a:xfrm>
            <a:off x="90488" y="744538"/>
            <a:ext cx="6616700" cy="3722687"/>
          </a:xfrm>
          <a:ln/>
        </p:spPr>
      </p:sp>
      <p:sp>
        <p:nvSpPr>
          <p:cNvPr id="137220"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882867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73163" y="0"/>
            <a:ext cx="9144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38</a:t>
            </a:fld>
            <a:endParaRPr lang="en-US" altLang="zh-CN"/>
          </a:p>
        </p:txBody>
      </p:sp>
    </p:spTree>
    <p:extLst>
      <p:ext uri="{BB962C8B-B14F-4D97-AF65-F5344CB8AC3E}">
        <p14:creationId xmlns:p14="http://schemas.microsoft.com/office/powerpoint/2010/main" val="2773373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F05C3BBC-7642-4AD3-ACAB-FEF408A9296A}" type="slidenum">
              <a:rPr lang="zh-CN" altLang="en-US" sz="1200">
                <a:solidFill>
                  <a:schemeClr val="tx1"/>
                </a:solidFill>
                <a:latin typeface="Arial" panose="020B0604020202020204" pitchFamily="34" charset="0"/>
                <a:ea typeface="MS PGothic" panose="020B0600070205080204" pitchFamily="34" charset="-128"/>
              </a:rPr>
              <a:pPr/>
              <a:t>39</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8243" name="Rectangle 2"/>
          <p:cNvSpPr>
            <a:spLocks noGrp="1" noRot="1" noChangeAspect="1" noChangeArrowheads="1" noTextEdit="1"/>
          </p:cNvSpPr>
          <p:nvPr>
            <p:ph type="sldImg"/>
          </p:nvPr>
        </p:nvSpPr>
        <p:spPr>
          <a:xfrm>
            <a:off x="90488" y="744538"/>
            <a:ext cx="6616700" cy="3722687"/>
          </a:xfrm>
          <a:ln/>
        </p:spPr>
      </p:sp>
      <p:sp>
        <p:nvSpPr>
          <p:cNvPr id="138244"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3828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F800D0D5-5F4F-4D6E-8AE0-06E8C8796BF8}" type="slidenum">
              <a:rPr lang="zh-CN" altLang="en-US" sz="1200">
                <a:solidFill>
                  <a:schemeClr val="tx1"/>
                </a:solidFill>
                <a:latin typeface="Arial" panose="020B0604020202020204" pitchFamily="34" charset="0"/>
                <a:ea typeface="MS PGothic" panose="020B0600070205080204" pitchFamily="34" charset="-128"/>
              </a:rPr>
              <a:pPr/>
              <a:t>4</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1379"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53B18DBB-552D-43F8-A27C-89EA6666FB27}" type="slidenum">
              <a:rPr lang="en-US" altLang="zh-CN" sz="1200">
                <a:solidFill>
                  <a:schemeClr val="tx1"/>
                </a:solidFill>
                <a:latin typeface="Arial" panose="020B0604020202020204" pitchFamily="34" charset="0"/>
                <a:ea typeface="宋体" panose="02010600030101010101" pitchFamily="2" charset="-122"/>
              </a:rPr>
              <a:pPr algn="r" eaLnBrk="1" hangingPunct="1"/>
              <a:t>4</a:t>
            </a:fld>
            <a:endParaRPr lang="en-US" altLang="zh-CN" sz="1200">
              <a:solidFill>
                <a:schemeClr val="tx1"/>
              </a:solidFill>
              <a:latin typeface="Arial" panose="020B0604020202020204" pitchFamily="34" charset="0"/>
              <a:ea typeface="宋体" panose="02010600030101010101" pitchFamily="2" charset="-122"/>
            </a:endParaRPr>
          </a:p>
        </p:txBody>
      </p:sp>
      <p:sp>
        <p:nvSpPr>
          <p:cNvPr id="101380" name="Rectangle 2"/>
          <p:cNvSpPr>
            <a:spLocks noGrp="1" noRot="1" noChangeAspect="1" noChangeArrowheads="1" noTextEdit="1"/>
          </p:cNvSpPr>
          <p:nvPr>
            <p:ph type="sldImg"/>
          </p:nvPr>
        </p:nvSpPr>
        <p:spPr>
          <a:xfrm>
            <a:off x="90488" y="744538"/>
            <a:ext cx="6616700" cy="3722687"/>
          </a:xfrm>
          <a:ln/>
        </p:spPr>
      </p:sp>
      <p:sp>
        <p:nvSpPr>
          <p:cNvPr id="101381"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extLst>
      <p:ext uri="{BB962C8B-B14F-4D97-AF65-F5344CB8AC3E}">
        <p14:creationId xmlns:p14="http://schemas.microsoft.com/office/powerpoint/2010/main" val="2910485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73163" y="0"/>
            <a:ext cx="9144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40</a:t>
            </a:fld>
            <a:endParaRPr lang="en-US" altLang="zh-CN"/>
          </a:p>
        </p:txBody>
      </p:sp>
    </p:spTree>
    <p:extLst>
      <p:ext uri="{BB962C8B-B14F-4D97-AF65-F5344CB8AC3E}">
        <p14:creationId xmlns:p14="http://schemas.microsoft.com/office/powerpoint/2010/main" val="3335774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73163" y="0"/>
            <a:ext cx="9144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41</a:t>
            </a:fld>
            <a:endParaRPr lang="en-US" altLang="zh-CN"/>
          </a:p>
        </p:txBody>
      </p:sp>
    </p:spTree>
    <p:extLst>
      <p:ext uri="{BB962C8B-B14F-4D97-AF65-F5344CB8AC3E}">
        <p14:creationId xmlns:p14="http://schemas.microsoft.com/office/powerpoint/2010/main" val="1912188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AA27E9D3-F092-4DF0-AAF7-D3EEBD7E12CF}" type="slidenum">
              <a:rPr lang="zh-CN" altLang="en-US" sz="1200">
                <a:solidFill>
                  <a:schemeClr val="tx1"/>
                </a:solidFill>
                <a:latin typeface="Arial" panose="020B0604020202020204" pitchFamily="34" charset="0"/>
                <a:ea typeface="MS PGothic" panose="020B0600070205080204" pitchFamily="34" charset="-128"/>
              </a:rPr>
              <a:pPr/>
              <a:t>42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9267" name="Rectangle 2"/>
          <p:cNvSpPr>
            <a:spLocks noGrp="1" noRot="1" noChangeAspect="1" noChangeArrowheads="1" noTextEdit="1"/>
          </p:cNvSpPr>
          <p:nvPr>
            <p:ph type="sldImg"/>
          </p:nvPr>
        </p:nvSpPr>
        <p:spPr>
          <a:xfrm>
            <a:off x="90488" y="744538"/>
            <a:ext cx="6616700" cy="3722687"/>
          </a:xfrm>
          <a:ln/>
        </p:spPr>
      </p:sp>
      <p:sp>
        <p:nvSpPr>
          <p:cNvPr id="139268"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4114219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73163" y="0"/>
            <a:ext cx="9144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44</a:t>
            </a:fld>
            <a:endParaRPr lang="en-US" altLang="zh-CN"/>
          </a:p>
        </p:txBody>
      </p:sp>
    </p:spTree>
    <p:extLst>
      <p:ext uri="{BB962C8B-B14F-4D97-AF65-F5344CB8AC3E}">
        <p14:creationId xmlns:p14="http://schemas.microsoft.com/office/powerpoint/2010/main" val="1675467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73163" y="0"/>
            <a:ext cx="9144001" cy="51435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CCD394-8D19-42EE-9E08-A46E1BFD1CD6}" type="slidenum">
              <a:rPr lang="en-US" altLang="zh-CN" smtClean="0"/>
              <a:pPr>
                <a:defRPr/>
              </a:pPr>
              <a:t>45</a:t>
            </a:fld>
            <a:endParaRPr lang="en-US" altLang="zh-CN"/>
          </a:p>
        </p:txBody>
      </p:sp>
    </p:spTree>
    <p:extLst>
      <p:ext uri="{BB962C8B-B14F-4D97-AF65-F5344CB8AC3E}">
        <p14:creationId xmlns:p14="http://schemas.microsoft.com/office/powerpoint/2010/main" val="3086583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8147BEED-DA7A-446F-828C-745A34E8A538}" type="slidenum">
              <a:rPr lang="zh-CN" altLang="en-US" sz="1200">
                <a:solidFill>
                  <a:schemeClr val="tx1"/>
                </a:solidFill>
                <a:latin typeface="Arial" panose="020B0604020202020204" pitchFamily="34" charset="0"/>
                <a:ea typeface="MS PGothic" panose="020B0600070205080204" pitchFamily="34" charset="-128"/>
              </a:rPr>
              <a:pPr/>
              <a:t>46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0291" name="Rectangle 2"/>
          <p:cNvSpPr>
            <a:spLocks noGrp="1" noRot="1" noChangeAspect="1" noChangeArrowheads="1" noTextEdit="1"/>
          </p:cNvSpPr>
          <p:nvPr>
            <p:ph type="sldImg"/>
          </p:nvPr>
        </p:nvSpPr>
        <p:spPr>
          <a:xfrm>
            <a:off x="90488" y="744538"/>
            <a:ext cx="6616700" cy="3722687"/>
          </a:xfrm>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76768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8147BEED-DA7A-446F-828C-745A34E8A538}" type="slidenum">
              <a:rPr lang="zh-CN" altLang="en-US" sz="1200">
                <a:solidFill>
                  <a:schemeClr val="tx1"/>
                </a:solidFill>
                <a:latin typeface="Arial" panose="020B0604020202020204" pitchFamily="34" charset="0"/>
                <a:ea typeface="MS PGothic" panose="020B0600070205080204" pitchFamily="34" charset="-128"/>
              </a:rPr>
              <a:pPr/>
              <a:t>47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0291" name="Rectangle 2"/>
          <p:cNvSpPr>
            <a:spLocks noGrp="1" noRot="1" noChangeAspect="1" noChangeArrowheads="1" noTextEdit="1"/>
          </p:cNvSpPr>
          <p:nvPr>
            <p:ph type="sldImg"/>
          </p:nvPr>
        </p:nvSpPr>
        <p:spPr>
          <a:xfrm>
            <a:off x="90488" y="744538"/>
            <a:ext cx="6616700" cy="3722687"/>
          </a:xfrm>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706917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C4777799-C55B-4D06-AC60-593706C8D97E}" type="slidenum">
              <a:rPr lang="zh-CN" altLang="en-US" sz="1200">
                <a:solidFill>
                  <a:schemeClr val="tx1"/>
                </a:solidFill>
                <a:latin typeface="Arial" panose="020B0604020202020204" pitchFamily="34" charset="0"/>
                <a:ea typeface="MS PGothic" panose="020B0600070205080204" pitchFamily="34" charset="-128"/>
              </a:rPr>
              <a:pPr/>
              <a:t>48</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2339" name="Rectangle 2"/>
          <p:cNvSpPr>
            <a:spLocks noGrp="1" noRot="1" noChangeAspect="1" noChangeArrowheads="1" noTextEdit="1"/>
          </p:cNvSpPr>
          <p:nvPr>
            <p:ph type="sldImg"/>
          </p:nvPr>
        </p:nvSpPr>
        <p:spPr>
          <a:xfrm>
            <a:off x="90488" y="744538"/>
            <a:ext cx="6616700" cy="3722687"/>
          </a:xfrm>
          <a:ln/>
        </p:spPr>
      </p:sp>
      <p:sp>
        <p:nvSpPr>
          <p:cNvPr id="142340"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170633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C4777799-C55B-4D06-AC60-593706C8D97E}" type="slidenum">
              <a:rPr lang="zh-CN" altLang="en-US" sz="1200">
                <a:solidFill>
                  <a:schemeClr val="tx1"/>
                </a:solidFill>
                <a:latin typeface="Arial" panose="020B0604020202020204" pitchFamily="34" charset="0"/>
                <a:ea typeface="MS PGothic" panose="020B0600070205080204" pitchFamily="34" charset="-128"/>
              </a:rPr>
              <a:pPr/>
              <a:t>49</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2339" name="Rectangle 2"/>
          <p:cNvSpPr>
            <a:spLocks noGrp="1" noRot="1" noChangeAspect="1" noChangeArrowheads="1" noTextEdit="1"/>
          </p:cNvSpPr>
          <p:nvPr>
            <p:ph type="sldImg"/>
          </p:nvPr>
        </p:nvSpPr>
        <p:spPr>
          <a:xfrm>
            <a:off x="90488" y="744538"/>
            <a:ext cx="6616700" cy="3722687"/>
          </a:xfrm>
          <a:ln/>
        </p:spPr>
      </p:sp>
      <p:sp>
        <p:nvSpPr>
          <p:cNvPr id="142340"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607562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C4777799-C55B-4D06-AC60-593706C8D97E}" type="slidenum">
              <a:rPr lang="zh-CN" altLang="en-US" sz="1200">
                <a:solidFill>
                  <a:schemeClr val="tx1"/>
                </a:solidFill>
                <a:latin typeface="Arial" panose="020B0604020202020204" pitchFamily="34" charset="0"/>
                <a:ea typeface="MS PGothic" panose="020B0600070205080204" pitchFamily="34" charset="-128"/>
              </a:rPr>
              <a:pPr/>
              <a:t>50</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2339" name="Rectangle 2"/>
          <p:cNvSpPr>
            <a:spLocks noGrp="1" noRot="1" noChangeAspect="1" noChangeArrowheads="1" noTextEdit="1"/>
          </p:cNvSpPr>
          <p:nvPr>
            <p:ph type="sldImg"/>
          </p:nvPr>
        </p:nvSpPr>
        <p:spPr>
          <a:xfrm>
            <a:off x="90488" y="744538"/>
            <a:ext cx="6616700" cy="3722687"/>
          </a:xfrm>
          <a:ln/>
        </p:spPr>
      </p:sp>
      <p:sp>
        <p:nvSpPr>
          <p:cNvPr id="142340"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PO</a:t>
            </a:r>
            <a:r>
              <a:rPr lang="zh-CN" altLang="en-US" dirty="0"/>
              <a:t>是产品的最高授权负责人，他有权决定接受或驳回其它人的意见，最终确定产品是否已完成。</a:t>
            </a:r>
          </a:p>
        </p:txBody>
      </p:sp>
    </p:spTree>
    <p:extLst>
      <p:ext uri="{BB962C8B-B14F-4D97-AF65-F5344CB8AC3E}">
        <p14:creationId xmlns:p14="http://schemas.microsoft.com/office/powerpoint/2010/main" val="3302053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463F0596-2D98-43A8-989C-DB05607FBF7E}" type="slidenum">
              <a:rPr lang="zh-CN" altLang="en-US" sz="1200">
                <a:solidFill>
                  <a:schemeClr val="tx1"/>
                </a:solidFill>
                <a:latin typeface="Arial" panose="020B0604020202020204" pitchFamily="34" charset="0"/>
                <a:ea typeface="MS PGothic" panose="020B0600070205080204" pitchFamily="34" charset="-128"/>
              </a:rPr>
              <a:pPr/>
              <a:t>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2403" name="Rectangle 2"/>
          <p:cNvSpPr>
            <a:spLocks noGrp="1" noRot="1" noChangeAspect="1" noChangeArrowheads="1" noTextEdit="1"/>
          </p:cNvSpPr>
          <p:nvPr>
            <p:ph type="sldImg"/>
          </p:nvPr>
        </p:nvSpPr>
        <p:spPr>
          <a:xfrm>
            <a:off x="90488" y="744538"/>
            <a:ext cx="6616700" cy="3722687"/>
          </a:xfrm>
          <a:ln/>
        </p:spPr>
      </p:sp>
      <p:sp>
        <p:nvSpPr>
          <p:cNvPr id="102404"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851534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77918702-E90B-4C71-AFB4-678C50E10E97}" type="slidenum">
              <a:rPr lang="zh-CN" altLang="en-US" sz="1200">
                <a:solidFill>
                  <a:schemeClr val="tx1"/>
                </a:solidFill>
                <a:latin typeface="Arial" panose="020B0604020202020204" pitchFamily="34" charset="0"/>
                <a:ea typeface="MS PGothic" panose="020B0600070205080204" pitchFamily="34" charset="-128"/>
              </a:rPr>
              <a:pPr/>
              <a:t>51</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3363" name="Rectangle 2"/>
          <p:cNvSpPr>
            <a:spLocks noGrp="1" noRot="1" noChangeAspect="1" noChangeArrowheads="1" noTextEdit="1"/>
          </p:cNvSpPr>
          <p:nvPr>
            <p:ph type="sldImg"/>
          </p:nvPr>
        </p:nvSpPr>
        <p:spPr>
          <a:xfrm>
            <a:off x="90488" y="744538"/>
            <a:ext cx="6616700" cy="3722687"/>
          </a:xfrm>
          <a:ln/>
        </p:spPr>
      </p:sp>
      <p:sp>
        <p:nvSpPr>
          <p:cNvPr id="143364"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09177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77918702-E90B-4C71-AFB4-678C50E10E97}" type="slidenum">
              <a:rPr lang="zh-CN" altLang="en-US" sz="1200">
                <a:solidFill>
                  <a:schemeClr val="tx1"/>
                </a:solidFill>
                <a:latin typeface="Arial" panose="020B0604020202020204" pitchFamily="34" charset="0"/>
                <a:ea typeface="MS PGothic" panose="020B0600070205080204" pitchFamily="34" charset="-128"/>
              </a:rPr>
              <a:pPr/>
              <a:t>52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3363" name="Rectangle 2"/>
          <p:cNvSpPr>
            <a:spLocks noGrp="1" noRot="1" noChangeAspect="1" noChangeArrowheads="1" noTextEdit="1"/>
          </p:cNvSpPr>
          <p:nvPr>
            <p:ph type="sldImg"/>
          </p:nvPr>
        </p:nvSpPr>
        <p:spPr>
          <a:xfrm>
            <a:off x="90488" y="744538"/>
            <a:ext cx="6616700" cy="3722687"/>
          </a:xfrm>
          <a:ln/>
        </p:spPr>
      </p:sp>
      <p:sp>
        <p:nvSpPr>
          <p:cNvPr id="143364"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890344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77918702-E90B-4C71-AFB4-678C50E10E97}" type="slidenum">
              <a:rPr lang="zh-CN" altLang="en-US" sz="1200">
                <a:solidFill>
                  <a:schemeClr val="tx1"/>
                </a:solidFill>
                <a:latin typeface="Arial" panose="020B0604020202020204" pitchFamily="34" charset="0"/>
                <a:ea typeface="MS PGothic" panose="020B0600070205080204" pitchFamily="34" charset="-128"/>
              </a:rPr>
              <a:pPr/>
              <a:t>53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3363" name="Rectangle 2"/>
          <p:cNvSpPr>
            <a:spLocks noGrp="1" noRot="1" noChangeAspect="1" noChangeArrowheads="1" noTextEdit="1"/>
          </p:cNvSpPr>
          <p:nvPr>
            <p:ph type="sldImg"/>
          </p:nvPr>
        </p:nvSpPr>
        <p:spPr>
          <a:xfrm>
            <a:off x="90488" y="744538"/>
            <a:ext cx="6616700" cy="3722687"/>
          </a:xfrm>
          <a:ln/>
        </p:spPr>
      </p:sp>
      <p:sp>
        <p:nvSpPr>
          <p:cNvPr id="143364"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446726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DD87617F-14CE-494F-B126-D0D0758067CE}" type="slidenum">
              <a:rPr lang="zh-CN" altLang="en-US" sz="1200">
                <a:solidFill>
                  <a:schemeClr val="tx1"/>
                </a:solidFill>
                <a:latin typeface="Arial" panose="020B0604020202020204" pitchFamily="34" charset="0"/>
                <a:ea typeface="MS PGothic" panose="020B0600070205080204" pitchFamily="34" charset="-128"/>
              </a:rPr>
              <a:pPr/>
              <a:t>55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4387" name="Rectangle 2"/>
          <p:cNvSpPr>
            <a:spLocks noGrp="1" noRot="1" noChangeAspect="1" noChangeArrowheads="1" noTextEdit="1"/>
          </p:cNvSpPr>
          <p:nvPr>
            <p:ph type="sldImg"/>
          </p:nvPr>
        </p:nvSpPr>
        <p:spPr>
          <a:xfrm>
            <a:off x="90488" y="744538"/>
            <a:ext cx="6616700" cy="3722687"/>
          </a:xfrm>
          <a:ln/>
        </p:spPr>
      </p:sp>
      <p:sp>
        <p:nvSpPr>
          <p:cNvPr id="144388"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930047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0B1267BA-4535-46CB-A9D2-E95C81A35E99}" type="slidenum">
              <a:rPr lang="zh-CN" altLang="en-US" sz="1200">
                <a:solidFill>
                  <a:schemeClr val="tx1"/>
                </a:solidFill>
                <a:latin typeface="Arial" panose="020B0604020202020204" pitchFamily="34" charset="0"/>
                <a:ea typeface="MS PGothic" panose="020B0600070205080204" pitchFamily="34" charset="-128"/>
              </a:rPr>
              <a:pPr/>
              <a:t>63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5411" name="Rectangle 2"/>
          <p:cNvSpPr>
            <a:spLocks noGrp="1" noRot="1" noChangeAspect="1" noChangeArrowheads="1" noTextEdit="1"/>
          </p:cNvSpPr>
          <p:nvPr>
            <p:ph type="sldImg"/>
          </p:nvPr>
        </p:nvSpPr>
        <p:spPr>
          <a:xfrm>
            <a:off x="90488" y="744538"/>
            <a:ext cx="6616700" cy="3722687"/>
          </a:xfrm>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191079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66B4361B-BD86-4390-AE10-4217902674F9}" type="slidenum">
              <a:rPr lang="zh-CN" altLang="en-US" sz="1200">
                <a:solidFill>
                  <a:schemeClr val="tx1"/>
                </a:solidFill>
                <a:latin typeface="Arial" panose="020B0604020202020204" pitchFamily="34" charset="0"/>
                <a:ea typeface="MS PGothic" panose="020B0600070205080204" pitchFamily="34" charset="-128"/>
              </a:rPr>
              <a:pPr/>
              <a:t>64</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6435" name="Rectangle 2"/>
          <p:cNvSpPr>
            <a:spLocks noGrp="1" noRot="1" noChangeAspect="1" noChangeArrowheads="1" noTextEdit="1"/>
          </p:cNvSpPr>
          <p:nvPr>
            <p:ph type="sldImg"/>
          </p:nvPr>
        </p:nvSpPr>
        <p:spPr>
          <a:xfrm>
            <a:off x="90488" y="744538"/>
            <a:ext cx="6616700" cy="3722687"/>
          </a:xfrm>
          <a:ln/>
        </p:spPr>
      </p:sp>
      <p:sp>
        <p:nvSpPr>
          <p:cNvPr id="146436"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72554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45EC5C47-3B49-4E76-8820-672EF255674A}" type="slidenum">
              <a:rPr lang="zh-CN" altLang="en-US" sz="1200">
                <a:solidFill>
                  <a:schemeClr val="tx1"/>
                </a:solidFill>
                <a:latin typeface="Arial" panose="020B0604020202020204" pitchFamily="34" charset="0"/>
                <a:ea typeface="MS PGothic" panose="020B0600070205080204" pitchFamily="34" charset="-128"/>
              </a:rPr>
              <a:pPr/>
              <a:t>65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7459" name="Rectangle 2"/>
          <p:cNvSpPr>
            <a:spLocks noGrp="1" noRot="1" noChangeAspect="1" noChangeArrowheads="1" noTextEdit="1"/>
          </p:cNvSpPr>
          <p:nvPr>
            <p:ph type="sldImg"/>
          </p:nvPr>
        </p:nvSpPr>
        <p:spPr>
          <a:xfrm>
            <a:off x="90488" y="744538"/>
            <a:ext cx="6616700" cy="3722687"/>
          </a:xfrm>
          <a:ln/>
        </p:spPr>
      </p:sp>
      <p:sp>
        <p:nvSpPr>
          <p:cNvPr id="147460"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750214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45EC5C47-3B49-4E76-8820-672EF255674A}" type="slidenum">
              <a:rPr lang="zh-CN" altLang="en-US" sz="1200">
                <a:solidFill>
                  <a:schemeClr val="tx1"/>
                </a:solidFill>
                <a:latin typeface="Arial" panose="020B0604020202020204" pitchFamily="34" charset="0"/>
                <a:ea typeface="MS PGothic" panose="020B0600070205080204" pitchFamily="34" charset="-128"/>
              </a:rPr>
              <a:pPr/>
              <a:t>66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7459" name="Rectangle 2"/>
          <p:cNvSpPr>
            <a:spLocks noGrp="1" noRot="1" noChangeAspect="1" noChangeArrowheads="1" noTextEdit="1"/>
          </p:cNvSpPr>
          <p:nvPr>
            <p:ph type="sldImg"/>
          </p:nvPr>
        </p:nvSpPr>
        <p:spPr>
          <a:xfrm>
            <a:off x="90488" y="744538"/>
            <a:ext cx="6616700" cy="3722687"/>
          </a:xfrm>
          <a:ln/>
        </p:spPr>
      </p:sp>
      <p:sp>
        <p:nvSpPr>
          <p:cNvPr id="147460"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550228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45EC5C47-3B49-4E76-8820-672EF255674A}" type="slidenum">
              <a:rPr lang="zh-CN" altLang="en-US" sz="1200">
                <a:solidFill>
                  <a:schemeClr val="tx1"/>
                </a:solidFill>
                <a:latin typeface="Arial" panose="020B0604020202020204" pitchFamily="34" charset="0"/>
                <a:ea typeface="MS PGothic" panose="020B0600070205080204" pitchFamily="34" charset="-128"/>
              </a:rPr>
              <a:pPr/>
              <a:t>67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47459" name="Rectangle 2"/>
          <p:cNvSpPr>
            <a:spLocks noGrp="1" noRot="1" noChangeAspect="1" noChangeArrowheads="1" noTextEdit="1"/>
          </p:cNvSpPr>
          <p:nvPr>
            <p:ph type="sldImg"/>
          </p:nvPr>
        </p:nvSpPr>
        <p:spPr>
          <a:xfrm>
            <a:off x="90488" y="744538"/>
            <a:ext cx="6616700" cy="3722687"/>
          </a:xfrm>
          <a:ln/>
        </p:spPr>
      </p:sp>
      <p:sp>
        <p:nvSpPr>
          <p:cNvPr id="147460"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231684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97DB9B21-9065-44F2-9B9A-3F5646A1F5FC}" type="slidenum">
              <a:rPr lang="zh-CN" altLang="en-US" sz="1200">
                <a:solidFill>
                  <a:schemeClr val="tx1"/>
                </a:solidFill>
                <a:latin typeface="Arial" panose="020B0604020202020204" pitchFamily="34" charset="0"/>
                <a:ea typeface="MS PGothic" panose="020B0600070205080204" pitchFamily="34" charset="-128"/>
              </a:rPr>
              <a:pPr/>
              <a:t>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3427"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B16FF8E5-FE9E-49CB-B3B5-8792CDBC6108}" type="slidenum">
              <a:rPr lang="en-US" altLang="zh-CN" sz="1200">
                <a:solidFill>
                  <a:schemeClr val="tx1"/>
                </a:solidFill>
                <a:latin typeface="Arial" panose="020B0604020202020204" pitchFamily="34" charset="0"/>
                <a:ea typeface="宋体" panose="02010600030101010101" pitchFamily="2" charset="-122"/>
              </a:rPr>
              <a:pPr algn="r" eaLnBrk="1" hangingPunct="1"/>
              <a:t>6</a:t>
            </a:fld>
            <a:endParaRPr lang="en-US" altLang="zh-CN" sz="1200">
              <a:solidFill>
                <a:schemeClr val="tx1"/>
              </a:solidFill>
              <a:latin typeface="Arial" panose="020B0604020202020204" pitchFamily="34" charset="0"/>
              <a:ea typeface="宋体" panose="02010600030101010101" pitchFamily="2" charset="-122"/>
            </a:endParaRPr>
          </a:p>
        </p:txBody>
      </p:sp>
      <p:sp>
        <p:nvSpPr>
          <p:cNvPr id="103428"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a:fld id="{FA44ED2E-A06B-4219-AEAD-58BFC931FE40}" type="slidenum">
              <a:rPr lang="en-US" altLang="zh-CN" sz="1200">
                <a:solidFill>
                  <a:schemeClr val="tx1"/>
                </a:solidFill>
                <a:latin typeface="Arial" panose="020B0604020202020204" pitchFamily="34" charset="0"/>
                <a:ea typeface="MS PGothic" panose="020B0600070205080204" pitchFamily="34" charset="-128"/>
              </a:rPr>
              <a:pPr algn="r"/>
              <a:t>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3429" name="Rectangle 2"/>
          <p:cNvSpPr>
            <a:spLocks noGrp="1" noRot="1" noChangeAspect="1" noChangeArrowheads="1" noTextEdit="1"/>
          </p:cNvSpPr>
          <p:nvPr>
            <p:ph type="sldImg"/>
          </p:nvPr>
        </p:nvSpPr>
        <p:spPr>
          <a:xfrm>
            <a:off x="90488" y="744538"/>
            <a:ext cx="6616700" cy="3722687"/>
          </a:xfrm>
          <a:ln/>
        </p:spPr>
      </p:sp>
      <p:sp>
        <p:nvSpPr>
          <p:cNvPr id="1034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87843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D9869A31-527C-4D13-8855-F7D7E01C1F61}" type="slidenum">
              <a:rPr lang="zh-CN" altLang="en-US" sz="1200">
                <a:solidFill>
                  <a:schemeClr val="tx1"/>
                </a:solidFill>
                <a:latin typeface="Arial" panose="020B0604020202020204" pitchFamily="34" charset="0"/>
                <a:ea typeface="MS PGothic" panose="020B0600070205080204" pitchFamily="34" charset="-128"/>
              </a:rPr>
              <a:pPr/>
              <a:t>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1"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FD03F257-91FE-4238-AFDC-9DBEBD4F3066}" type="slidenum">
              <a:rPr lang="en-US" altLang="zh-CN" sz="1200">
                <a:solidFill>
                  <a:schemeClr val="tx1"/>
                </a:solidFill>
                <a:latin typeface="Arial" panose="020B0604020202020204" pitchFamily="34" charset="0"/>
                <a:ea typeface="宋体" panose="02010600030101010101" pitchFamily="2" charset="-122"/>
              </a:rPr>
              <a:pPr algn="r" eaLnBrk="1" hangingPunct="1"/>
              <a:t>7</a:t>
            </a:fld>
            <a:endParaRPr lang="en-US" altLang="zh-CN" sz="1200">
              <a:solidFill>
                <a:schemeClr val="tx1"/>
              </a:solidFill>
              <a:latin typeface="Arial" panose="020B0604020202020204" pitchFamily="34" charset="0"/>
              <a:ea typeface="宋体" panose="02010600030101010101" pitchFamily="2" charset="-122"/>
            </a:endParaRPr>
          </a:p>
        </p:txBody>
      </p:sp>
      <p:sp>
        <p:nvSpPr>
          <p:cNvPr id="104452"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a:fld id="{F1FF8111-968C-411D-817D-D4DE96E249E6}" type="slidenum">
              <a:rPr lang="en-US" altLang="zh-CN" sz="1200">
                <a:solidFill>
                  <a:schemeClr val="tx1"/>
                </a:solidFill>
                <a:latin typeface="Arial" panose="020B0604020202020204" pitchFamily="34" charset="0"/>
                <a:ea typeface="MS PGothic" panose="020B0600070205080204" pitchFamily="34" charset="-128"/>
              </a:rPr>
              <a:pPr algn="r"/>
              <a:t>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3" name="Rectangle 2"/>
          <p:cNvSpPr>
            <a:spLocks noGrp="1" noRot="1" noChangeAspect="1" noChangeArrowheads="1" noTextEdit="1"/>
          </p:cNvSpPr>
          <p:nvPr>
            <p:ph type="sldImg"/>
          </p:nvPr>
        </p:nvSpPr>
        <p:spPr>
          <a:xfrm>
            <a:off x="90488" y="744538"/>
            <a:ext cx="6616700" cy="3722687"/>
          </a:xfrm>
          <a:ln/>
        </p:spPr>
      </p:sp>
      <p:sp>
        <p:nvSpPr>
          <p:cNvPr id="1044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634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8</a:t>
            </a:fld>
            <a:endParaRPr lang="zh-CN" altLang="en-US"/>
          </a:p>
        </p:txBody>
      </p:sp>
    </p:spTree>
    <p:extLst>
      <p:ext uri="{BB962C8B-B14F-4D97-AF65-F5344CB8AC3E}">
        <p14:creationId xmlns:p14="http://schemas.microsoft.com/office/powerpoint/2010/main" val="537532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A708B87D-1BB4-43D5-AEB8-C06AAC7D379A}" type="slidenum">
              <a:rPr lang="zh-CN" altLang="en-US" sz="1200">
                <a:solidFill>
                  <a:schemeClr val="tx1"/>
                </a:solidFill>
                <a:latin typeface="Arial" panose="020B0604020202020204" pitchFamily="34" charset="0"/>
                <a:ea typeface="MS PGothic" panose="020B0600070205080204" pitchFamily="34" charset="-128"/>
              </a:rPr>
              <a:pPr/>
              <a:t>9</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5475" name="Rectangle 2"/>
          <p:cNvSpPr>
            <a:spLocks noGrp="1" noRot="1" noChangeAspect="1" noChangeArrowheads="1" noTextEdit="1"/>
          </p:cNvSpPr>
          <p:nvPr>
            <p:ph type="sldImg"/>
          </p:nvPr>
        </p:nvSpPr>
        <p:spPr>
          <a:xfrm>
            <a:off x="90488" y="744538"/>
            <a:ext cx="6616700" cy="3722687"/>
          </a:xfrm>
          <a:ln/>
        </p:spPr>
      </p:sp>
      <p:sp>
        <p:nvSpPr>
          <p:cNvPr id="105476"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107092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66CCE3A1-6DFB-4FFD-8B3C-BC1C774A70DF}" type="slidenum">
              <a:rPr lang="zh-CN" altLang="en-US" sz="1200">
                <a:solidFill>
                  <a:schemeClr val="tx1"/>
                </a:solidFill>
                <a:latin typeface="Arial" panose="020B0604020202020204" pitchFamily="34" charset="0"/>
                <a:ea typeface="MS PGothic" panose="020B0600070205080204" pitchFamily="34" charset="-128"/>
              </a:rPr>
              <a:pPr/>
              <a:t>10</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6499"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19254A30-6E47-4D63-8ED5-3EED8FF82CC2}" type="slidenum">
              <a:rPr lang="en-US" altLang="zh-CN" sz="1200">
                <a:solidFill>
                  <a:schemeClr val="tx1"/>
                </a:solidFill>
                <a:latin typeface="Arial" panose="020B0604020202020204" pitchFamily="34" charset="0"/>
                <a:ea typeface="宋体" panose="02010600030101010101" pitchFamily="2" charset="-122"/>
              </a:rPr>
              <a:pPr algn="r" eaLnBrk="1" hangingPunct="1"/>
              <a:t>10</a:t>
            </a:fld>
            <a:endParaRPr lang="en-US" altLang="zh-CN" sz="1200">
              <a:solidFill>
                <a:schemeClr val="tx1"/>
              </a:solidFill>
              <a:latin typeface="Arial" panose="020B0604020202020204" pitchFamily="34" charset="0"/>
              <a:ea typeface="宋体" panose="02010600030101010101" pitchFamily="2" charset="-122"/>
            </a:endParaRPr>
          </a:p>
        </p:txBody>
      </p:sp>
      <p:sp>
        <p:nvSpPr>
          <p:cNvPr id="106500"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1580C091-5B7B-4DC3-B9C8-0680C85AB1D0}" type="slidenum">
              <a:rPr lang="en-US" altLang="zh-CN" sz="1200">
                <a:solidFill>
                  <a:schemeClr val="tx1"/>
                </a:solidFill>
                <a:latin typeface="Arial" panose="020B0604020202020204" pitchFamily="34" charset="0"/>
                <a:ea typeface="MS PGothic" panose="020B0600070205080204" pitchFamily="34" charset="-128"/>
              </a:rPr>
              <a:pPr algn="r" eaLnBrk="1" hangingPunct="1"/>
              <a:t>10</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6501" name="Rectangle 2"/>
          <p:cNvSpPr>
            <a:spLocks noGrp="1" noRot="1" noChangeAspect="1" noChangeArrowheads="1" noTextEdit="1"/>
          </p:cNvSpPr>
          <p:nvPr>
            <p:ph type="sldImg"/>
          </p:nvPr>
        </p:nvSpPr>
        <p:spPr>
          <a:xfrm>
            <a:off x="90488" y="744538"/>
            <a:ext cx="6616700" cy="3722687"/>
          </a:xfrm>
          <a:ln/>
        </p:spPr>
      </p:sp>
      <p:sp>
        <p:nvSpPr>
          <p:cNvPr id="1065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48394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2016/12/7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51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2016/12/7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3948699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2016/12/7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3548890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t>Page </a:t>
            </a:r>
            <a:fld id="{A55C48AD-9FA6-401F-8E30-852763D2AD7D}" type="slidenum">
              <a:rPr lang="de-DE" altLang="zh-CN"/>
              <a:pPr/>
              <a:t>‹#›</a:t>
            </a:fld>
            <a:endParaRPr lang="en-GB" altLang="zh-CN"/>
          </a:p>
        </p:txBody>
      </p:sp>
    </p:spTree>
    <p:extLst>
      <p:ext uri="{BB962C8B-B14F-4D97-AF65-F5344CB8AC3E}">
        <p14:creationId xmlns:p14="http://schemas.microsoft.com/office/powerpoint/2010/main" val="3039810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11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843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2016/12/7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1483981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2016/12/7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356262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2016/12/7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246022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2016/12/7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2298188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2016/12/7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2137630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956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1.emf"/><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72.wmf"/></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png"/><Relationship Id="rId32" Type="http://schemas.openxmlformats.org/officeDocument/2006/relationships/image" Target="../media/image32.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jpe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jpeg"/><Relationship Id="rId30" Type="http://schemas.openxmlformats.org/officeDocument/2006/relationships/image" Target="../media/image30.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88.wmf"/></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41.pn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91.emf"/><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5.png"/><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34092" y="2522200"/>
            <a:ext cx="3305713" cy="523220"/>
          </a:xfrm>
          <a:prstGeom prst="rect">
            <a:avLst/>
          </a:prstGeom>
          <a:noFill/>
        </p:spPr>
        <p:txBody>
          <a:bodyPr wrap="none" rtlCol="0">
            <a:spAutoFit/>
          </a:bodyPr>
          <a:lstStyle/>
          <a:p>
            <a:r>
              <a:rPr lang="en-US" altLang="zh-CN" sz="2800" b="1" dirty="0">
                <a:solidFill>
                  <a:srgbClr val="BE1007"/>
                </a:solidFill>
                <a:latin typeface="华康俪金黑W8(P)" panose="020B0800000000000000" pitchFamily="34" charset="-122"/>
                <a:ea typeface="华康俪金黑W8(P)" panose="020B0800000000000000" pitchFamily="34" charset="-122"/>
              </a:rPr>
              <a:t>SCRUM</a:t>
            </a:r>
            <a:r>
              <a:rPr lang="zh-CN" altLang="en-US" sz="2800" b="1" dirty="0">
                <a:solidFill>
                  <a:srgbClr val="BE1007"/>
                </a:solidFill>
                <a:latin typeface="华康俪金黑W8(P)" panose="020B0800000000000000" pitchFamily="34" charset="-122"/>
                <a:ea typeface="华康俪金黑W8(P)" panose="020B0800000000000000" pitchFamily="34" charset="-122"/>
              </a:rPr>
              <a:t>敏捷过程概述</a:t>
            </a:r>
          </a:p>
        </p:txBody>
      </p:sp>
    </p:spTree>
    <p:extLst>
      <p:ext uri="{BB962C8B-B14F-4D97-AF65-F5344CB8AC3E}">
        <p14:creationId xmlns:p14="http://schemas.microsoft.com/office/powerpoint/2010/main" val="5538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3"/>
          <p:cNvSpPr>
            <a:spLocks noChangeArrowheads="1"/>
          </p:cNvSpPr>
          <p:nvPr/>
        </p:nvSpPr>
        <p:spPr bwMode="auto">
          <a:xfrm>
            <a:off x="2425473" y="5994170"/>
            <a:ext cx="7921625" cy="431800"/>
          </a:xfrm>
          <a:prstGeom prst="rect">
            <a:avLst/>
          </a:prstGeom>
          <a:solidFill>
            <a:srgbClr val="3333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pic>
        <p:nvPicPr>
          <p:cNvPr id="31748" name="Picture 9" descr="blindmen-elephant"/>
          <p:cNvPicPr>
            <a:picLocks noChangeAspect="1" noChangeArrowheads="1"/>
          </p:cNvPicPr>
          <p:nvPr/>
        </p:nvPicPr>
        <p:blipFill>
          <a:blip r:embed="rId3">
            <a:clrChange>
              <a:clrFrom>
                <a:srgbClr val="FCC494"/>
              </a:clrFrom>
              <a:clrTo>
                <a:srgbClr val="FCC494">
                  <a:alpha val="0"/>
                </a:srgbClr>
              </a:clrTo>
            </a:clrChange>
            <a:lum bright="18000"/>
            <a:grayscl/>
            <a:extLst>
              <a:ext uri="{28A0092B-C50C-407E-A947-70E740481C1C}">
                <a14:useLocalDpi xmlns:a14="http://schemas.microsoft.com/office/drawing/2010/main" val="0"/>
              </a:ext>
            </a:extLst>
          </a:blip>
          <a:srcRect/>
          <a:stretch>
            <a:fillRect/>
          </a:stretch>
        </p:blipFill>
        <p:spPr bwMode="auto">
          <a:xfrm>
            <a:off x="3793897" y="1025295"/>
            <a:ext cx="5040312" cy="20875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749" name="Rectangle 2"/>
          <p:cNvSpPr>
            <a:spLocks noGrp="1" noChangeArrowheads="1"/>
          </p:cNvSpPr>
          <p:nvPr>
            <p:ph type="title" idx="4294967295"/>
          </p:nvPr>
        </p:nvSpPr>
        <p:spPr>
          <a:xfrm>
            <a:off x="276448" y="547489"/>
            <a:ext cx="4103687" cy="7445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对敏捷的常见误解</a:t>
            </a:r>
          </a:p>
        </p:txBody>
      </p:sp>
      <p:grpSp>
        <p:nvGrpSpPr>
          <p:cNvPr id="31750" name="Group 42"/>
          <p:cNvGrpSpPr>
            <a:grpSpLocks/>
          </p:cNvGrpSpPr>
          <p:nvPr/>
        </p:nvGrpSpPr>
        <p:grpSpPr bwMode="auto">
          <a:xfrm>
            <a:off x="2428647" y="3112857"/>
            <a:ext cx="7918450" cy="3168650"/>
            <a:chOff x="596" y="1842"/>
            <a:chExt cx="4461" cy="2042"/>
          </a:xfrm>
        </p:grpSpPr>
        <p:sp>
          <p:nvSpPr>
            <p:cNvPr id="31752" name="Rectangle 7"/>
            <p:cNvSpPr>
              <a:spLocks noChangeArrowheads="1"/>
            </p:cNvSpPr>
            <p:nvPr/>
          </p:nvSpPr>
          <p:spPr bwMode="auto">
            <a:xfrm>
              <a:off x="596" y="1843"/>
              <a:ext cx="4461" cy="204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zh-CN" altLang="en-US" sz="1800" i="1">
                <a:solidFill>
                  <a:schemeClr val="tx1"/>
                </a:solidFill>
                <a:latin typeface="Arial" panose="020B0604020202020204" pitchFamily="34" charset="0"/>
                <a:ea typeface="宋体" panose="02010600030101010101" pitchFamily="2" charset="-122"/>
              </a:endParaRPr>
            </a:p>
          </p:txBody>
        </p:sp>
        <p:sp>
          <p:nvSpPr>
            <p:cNvPr id="375816" name="Rectangle 8"/>
            <p:cNvSpPr>
              <a:spLocks noChangeArrowheads="1"/>
            </p:cNvSpPr>
            <p:nvPr/>
          </p:nvSpPr>
          <p:spPr bwMode="auto">
            <a:xfrm>
              <a:off x="686" y="2103"/>
              <a:ext cx="4361" cy="234"/>
            </a:xfrm>
            <a:prstGeom prst="rect">
              <a:avLst/>
            </a:prstGeom>
            <a:gradFill rotWithShape="1">
              <a:gsLst>
                <a:gs pos="0">
                  <a:schemeClr val="bg1"/>
                </a:gs>
                <a:gs pos="100000">
                  <a:schemeClr val="bg1">
                    <a:gamma/>
                    <a:shade val="86275"/>
                    <a:invGamma/>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75817" name="Rectangle 9"/>
            <p:cNvSpPr>
              <a:spLocks noChangeArrowheads="1"/>
            </p:cNvSpPr>
            <p:nvPr/>
          </p:nvSpPr>
          <p:spPr bwMode="auto">
            <a:xfrm>
              <a:off x="703" y="1846"/>
              <a:ext cx="4347" cy="233"/>
            </a:xfrm>
            <a:prstGeom prst="rect">
              <a:avLst/>
            </a:prstGeom>
            <a:gradFill rotWithShape="1">
              <a:gsLst>
                <a:gs pos="0">
                  <a:schemeClr val="bg1"/>
                </a:gs>
                <a:gs pos="100000">
                  <a:schemeClr val="bg1">
                    <a:gamma/>
                    <a:shade val="86275"/>
                    <a:invGamma/>
                  </a:schemeClr>
                </a:gs>
              </a:gsLst>
              <a:lin ang="0" scaled="1"/>
            </a:gradFill>
            <a:ln w="3175" algn="ctr">
              <a:noFill/>
              <a:miter lim="800000"/>
              <a:headEnd/>
              <a:tailEnd/>
            </a:ln>
            <a:effectLst/>
          </p:spPr>
          <p:txBody>
            <a:bodyPr wrap="none" anchor="ctr"/>
            <a:lstStyle/>
            <a:p>
              <a:pPr>
                <a:defRPr/>
              </a:pPr>
              <a:endParaRPr lang="zh-CN" altLang="en-US">
                <a:ea typeface="黑体" pitchFamily="2" charset="-122"/>
              </a:endParaRPr>
            </a:p>
          </p:txBody>
        </p:sp>
        <p:sp>
          <p:nvSpPr>
            <p:cNvPr id="31755" name="Rectangle 10"/>
            <p:cNvSpPr>
              <a:spLocks noChangeArrowheads="1"/>
            </p:cNvSpPr>
            <p:nvPr/>
          </p:nvSpPr>
          <p:spPr bwMode="auto">
            <a:xfrm>
              <a:off x="600" y="2105"/>
              <a:ext cx="107" cy="233"/>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56" name="Rectangle 11"/>
            <p:cNvSpPr>
              <a:spLocks noChangeArrowheads="1"/>
            </p:cNvSpPr>
            <p:nvPr/>
          </p:nvSpPr>
          <p:spPr bwMode="auto">
            <a:xfrm>
              <a:off x="600" y="1842"/>
              <a:ext cx="107" cy="233"/>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75820" name="Rectangle 12"/>
            <p:cNvSpPr>
              <a:spLocks noChangeArrowheads="1"/>
            </p:cNvSpPr>
            <p:nvPr/>
          </p:nvSpPr>
          <p:spPr bwMode="auto">
            <a:xfrm>
              <a:off x="686" y="2618"/>
              <a:ext cx="4361" cy="231"/>
            </a:xfrm>
            <a:prstGeom prst="rect">
              <a:avLst/>
            </a:prstGeom>
            <a:gradFill rotWithShape="1">
              <a:gsLst>
                <a:gs pos="0">
                  <a:schemeClr val="bg1"/>
                </a:gs>
                <a:gs pos="100000">
                  <a:schemeClr val="bg1">
                    <a:gamma/>
                    <a:shade val="86275"/>
                    <a:invGamma/>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75821" name="Rectangle 13"/>
            <p:cNvSpPr>
              <a:spLocks noChangeArrowheads="1"/>
            </p:cNvSpPr>
            <p:nvPr/>
          </p:nvSpPr>
          <p:spPr bwMode="auto">
            <a:xfrm>
              <a:off x="703" y="2360"/>
              <a:ext cx="4347" cy="234"/>
            </a:xfrm>
            <a:prstGeom prst="rect">
              <a:avLst/>
            </a:prstGeom>
            <a:gradFill rotWithShape="1">
              <a:gsLst>
                <a:gs pos="0">
                  <a:schemeClr val="bg1"/>
                </a:gs>
                <a:gs pos="100000">
                  <a:schemeClr val="bg1">
                    <a:gamma/>
                    <a:shade val="86275"/>
                    <a:invGamma/>
                  </a:schemeClr>
                </a:gs>
              </a:gsLst>
              <a:lin ang="0" scaled="1"/>
            </a:gradFill>
            <a:ln w="3175" algn="ctr">
              <a:noFill/>
              <a:miter lim="800000"/>
              <a:headEnd/>
              <a:tailEnd/>
            </a:ln>
            <a:effectLst/>
          </p:spPr>
          <p:txBody>
            <a:bodyPr wrap="none" anchor="ctr"/>
            <a:lstStyle/>
            <a:p>
              <a:pPr>
                <a:defRPr/>
              </a:pPr>
              <a:endParaRPr lang="zh-CN" altLang="en-US">
                <a:ea typeface="黑体" pitchFamily="2" charset="-122"/>
              </a:endParaRPr>
            </a:p>
          </p:txBody>
        </p:sp>
        <p:sp>
          <p:nvSpPr>
            <p:cNvPr id="31759" name="Rectangle 14"/>
            <p:cNvSpPr>
              <a:spLocks noChangeArrowheads="1"/>
            </p:cNvSpPr>
            <p:nvPr/>
          </p:nvSpPr>
          <p:spPr bwMode="auto">
            <a:xfrm>
              <a:off x="600" y="2619"/>
              <a:ext cx="107" cy="235"/>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60" name="Rectangle 15"/>
            <p:cNvSpPr>
              <a:spLocks noChangeArrowheads="1"/>
            </p:cNvSpPr>
            <p:nvPr/>
          </p:nvSpPr>
          <p:spPr bwMode="auto">
            <a:xfrm>
              <a:off x="600" y="2356"/>
              <a:ext cx="107" cy="234"/>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75824" name="Rectangle 16"/>
            <p:cNvSpPr>
              <a:spLocks noChangeArrowheads="1"/>
            </p:cNvSpPr>
            <p:nvPr/>
          </p:nvSpPr>
          <p:spPr bwMode="auto">
            <a:xfrm>
              <a:off x="686" y="3132"/>
              <a:ext cx="4361" cy="234"/>
            </a:xfrm>
            <a:prstGeom prst="rect">
              <a:avLst/>
            </a:prstGeom>
            <a:gradFill rotWithShape="1">
              <a:gsLst>
                <a:gs pos="0">
                  <a:schemeClr val="bg1"/>
                </a:gs>
                <a:gs pos="100000">
                  <a:schemeClr val="bg1">
                    <a:gamma/>
                    <a:shade val="86275"/>
                    <a:invGamma/>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75825" name="Rectangle 17"/>
            <p:cNvSpPr>
              <a:spLocks noChangeArrowheads="1"/>
            </p:cNvSpPr>
            <p:nvPr/>
          </p:nvSpPr>
          <p:spPr bwMode="auto">
            <a:xfrm>
              <a:off x="703" y="2875"/>
              <a:ext cx="4347" cy="232"/>
            </a:xfrm>
            <a:prstGeom prst="rect">
              <a:avLst/>
            </a:prstGeom>
            <a:gradFill rotWithShape="1">
              <a:gsLst>
                <a:gs pos="0">
                  <a:schemeClr val="bg1"/>
                </a:gs>
                <a:gs pos="100000">
                  <a:schemeClr val="bg1">
                    <a:gamma/>
                    <a:shade val="86275"/>
                    <a:invGamma/>
                  </a:schemeClr>
                </a:gs>
              </a:gsLst>
              <a:lin ang="0" scaled="1"/>
            </a:gradFill>
            <a:ln w="3175" algn="ctr">
              <a:noFill/>
              <a:miter lim="800000"/>
              <a:headEnd/>
              <a:tailEnd/>
            </a:ln>
            <a:effectLst/>
          </p:spPr>
          <p:txBody>
            <a:bodyPr wrap="none" anchor="ctr"/>
            <a:lstStyle/>
            <a:p>
              <a:pPr>
                <a:defRPr/>
              </a:pPr>
              <a:endParaRPr lang="zh-CN" altLang="en-US">
                <a:ea typeface="黑体" pitchFamily="2" charset="-122"/>
              </a:endParaRPr>
            </a:p>
          </p:txBody>
        </p:sp>
        <p:sp>
          <p:nvSpPr>
            <p:cNvPr id="31763" name="Rectangle 18"/>
            <p:cNvSpPr>
              <a:spLocks noChangeArrowheads="1"/>
            </p:cNvSpPr>
            <p:nvPr/>
          </p:nvSpPr>
          <p:spPr bwMode="auto">
            <a:xfrm>
              <a:off x="600" y="3128"/>
              <a:ext cx="107" cy="234"/>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64" name="Rectangle 19"/>
            <p:cNvSpPr>
              <a:spLocks noChangeArrowheads="1"/>
            </p:cNvSpPr>
            <p:nvPr/>
          </p:nvSpPr>
          <p:spPr bwMode="auto">
            <a:xfrm>
              <a:off x="600" y="2871"/>
              <a:ext cx="107" cy="234"/>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75828" name="Rectangle 20"/>
            <p:cNvSpPr>
              <a:spLocks noChangeArrowheads="1"/>
            </p:cNvSpPr>
            <p:nvPr/>
          </p:nvSpPr>
          <p:spPr bwMode="auto">
            <a:xfrm>
              <a:off x="686" y="3647"/>
              <a:ext cx="4361" cy="233"/>
            </a:xfrm>
            <a:prstGeom prst="rect">
              <a:avLst/>
            </a:prstGeom>
            <a:gradFill rotWithShape="1">
              <a:gsLst>
                <a:gs pos="0">
                  <a:schemeClr val="bg1"/>
                </a:gs>
                <a:gs pos="100000">
                  <a:schemeClr val="bg1">
                    <a:gamma/>
                    <a:shade val="86275"/>
                    <a:invGamma/>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75829" name="Rectangle 21"/>
            <p:cNvSpPr>
              <a:spLocks noChangeArrowheads="1"/>
            </p:cNvSpPr>
            <p:nvPr/>
          </p:nvSpPr>
          <p:spPr bwMode="auto">
            <a:xfrm>
              <a:off x="703" y="3389"/>
              <a:ext cx="4347" cy="234"/>
            </a:xfrm>
            <a:prstGeom prst="rect">
              <a:avLst/>
            </a:prstGeom>
            <a:gradFill rotWithShape="1">
              <a:gsLst>
                <a:gs pos="0">
                  <a:schemeClr val="bg1"/>
                </a:gs>
                <a:gs pos="100000">
                  <a:schemeClr val="bg1">
                    <a:gamma/>
                    <a:shade val="86275"/>
                    <a:invGamma/>
                  </a:schemeClr>
                </a:gs>
              </a:gsLst>
              <a:lin ang="0" scaled="1"/>
            </a:gradFill>
            <a:ln w="3175" algn="ctr">
              <a:noFill/>
              <a:miter lim="800000"/>
              <a:headEnd/>
              <a:tailEnd/>
            </a:ln>
            <a:effectLst/>
          </p:spPr>
          <p:txBody>
            <a:bodyPr wrap="none" anchor="ctr"/>
            <a:lstStyle/>
            <a:p>
              <a:pPr>
                <a:defRPr/>
              </a:pPr>
              <a:endParaRPr lang="zh-CN" altLang="en-US">
                <a:ea typeface="黑体" pitchFamily="2" charset="-122"/>
              </a:endParaRPr>
            </a:p>
          </p:txBody>
        </p:sp>
        <p:sp>
          <p:nvSpPr>
            <p:cNvPr id="31767" name="Rectangle 22"/>
            <p:cNvSpPr>
              <a:spLocks noChangeArrowheads="1"/>
            </p:cNvSpPr>
            <p:nvPr/>
          </p:nvSpPr>
          <p:spPr bwMode="auto">
            <a:xfrm>
              <a:off x="600" y="3649"/>
              <a:ext cx="107" cy="233"/>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68" name="Rectangle 23"/>
            <p:cNvSpPr>
              <a:spLocks noChangeArrowheads="1"/>
            </p:cNvSpPr>
            <p:nvPr/>
          </p:nvSpPr>
          <p:spPr bwMode="auto">
            <a:xfrm>
              <a:off x="600" y="3386"/>
              <a:ext cx="107" cy="233"/>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69" name="Rectangle 24"/>
            <p:cNvSpPr>
              <a:spLocks noChangeArrowheads="1"/>
            </p:cNvSpPr>
            <p:nvPr/>
          </p:nvSpPr>
          <p:spPr bwMode="auto">
            <a:xfrm>
              <a:off x="703" y="2103"/>
              <a:ext cx="589" cy="235"/>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0" name="Rectangle 25"/>
            <p:cNvSpPr>
              <a:spLocks noChangeArrowheads="1"/>
            </p:cNvSpPr>
            <p:nvPr/>
          </p:nvSpPr>
          <p:spPr bwMode="auto">
            <a:xfrm>
              <a:off x="703" y="1846"/>
              <a:ext cx="588" cy="233"/>
            </a:xfrm>
            <a:prstGeom prst="rect">
              <a:avLst/>
            </a:prstGeom>
            <a:solidFill>
              <a:srgbClr val="EAEAEA"/>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1" name="Rectangle 26"/>
            <p:cNvSpPr>
              <a:spLocks noChangeArrowheads="1"/>
            </p:cNvSpPr>
            <p:nvPr/>
          </p:nvSpPr>
          <p:spPr bwMode="auto">
            <a:xfrm>
              <a:off x="703" y="2614"/>
              <a:ext cx="589" cy="23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2" name="Rectangle 27"/>
            <p:cNvSpPr>
              <a:spLocks noChangeArrowheads="1"/>
            </p:cNvSpPr>
            <p:nvPr/>
          </p:nvSpPr>
          <p:spPr bwMode="auto">
            <a:xfrm>
              <a:off x="703" y="2356"/>
              <a:ext cx="588" cy="233"/>
            </a:xfrm>
            <a:prstGeom prst="rect">
              <a:avLst/>
            </a:prstGeom>
            <a:solidFill>
              <a:srgbClr val="EAEAEA"/>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3" name="Rectangle 28"/>
            <p:cNvSpPr>
              <a:spLocks noChangeArrowheads="1"/>
            </p:cNvSpPr>
            <p:nvPr/>
          </p:nvSpPr>
          <p:spPr bwMode="auto">
            <a:xfrm>
              <a:off x="703" y="3124"/>
              <a:ext cx="589" cy="234"/>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4" name="Rectangle 29"/>
            <p:cNvSpPr>
              <a:spLocks noChangeArrowheads="1"/>
            </p:cNvSpPr>
            <p:nvPr/>
          </p:nvSpPr>
          <p:spPr bwMode="auto">
            <a:xfrm>
              <a:off x="703" y="2872"/>
              <a:ext cx="588" cy="234"/>
            </a:xfrm>
            <a:prstGeom prst="rect">
              <a:avLst/>
            </a:prstGeom>
            <a:solidFill>
              <a:srgbClr val="EAEAEA"/>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5" name="Rectangle 30"/>
            <p:cNvSpPr>
              <a:spLocks noChangeArrowheads="1"/>
            </p:cNvSpPr>
            <p:nvPr/>
          </p:nvSpPr>
          <p:spPr bwMode="auto">
            <a:xfrm>
              <a:off x="703" y="3647"/>
              <a:ext cx="589" cy="23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6" name="Rectangle 31"/>
            <p:cNvSpPr>
              <a:spLocks noChangeArrowheads="1"/>
            </p:cNvSpPr>
            <p:nvPr/>
          </p:nvSpPr>
          <p:spPr bwMode="auto">
            <a:xfrm>
              <a:off x="703" y="3388"/>
              <a:ext cx="588" cy="234"/>
            </a:xfrm>
            <a:prstGeom prst="rect">
              <a:avLst/>
            </a:prstGeom>
            <a:solidFill>
              <a:srgbClr val="EAEAEA"/>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grpSp>
      <p:sp>
        <p:nvSpPr>
          <p:cNvPr id="31751" name="Text Box 6"/>
          <p:cNvSpPr txBox="1">
            <a:spLocks noChangeArrowheads="1"/>
          </p:cNvSpPr>
          <p:nvPr/>
        </p:nvSpPr>
        <p:spPr bwMode="auto">
          <a:xfrm>
            <a:off x="2714398" y="3041420"/>
            <a:ext cx="6840537"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7752" tIns="43876" rIns="87752" bIns="43876" anchor="ctr"/>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lnSpc>
                <a:spcPct val="16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误解一： 敏捷开发意味着可以不需要文档、设计和计划</a:t>
            </a:r>
          </a:p>
          <a:p>
            <a:pPr algn="l">
              <a:lnSpc>
                <a:spcPct val="16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误解二： 敏捷只是一些优秀实践，或者是优秀实践的结合</a:t>
            </a:r>
          </a:p>
          <a:p>
            <a:pPr algn="l">
              <a:lnSpc>
                <a:spcPct val="16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误解三： 敏捷只适用于小项目开发</a:t>
            </a:r>
          </a:p>
          <a:p>
            <a:pPr algn="l">
              <a:lnSpc>
                <a:spcPct val="16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误解四： 敏捷只会对研发产生改变</a:t>
            </a:r>
          </a:p>
          <a:p>
            <a:pPr algn="l">
              <a:lnSpc>
                <a:spcPct val="16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误解五： 管理者不需要亲自了解敏捷，只需要管理上支持就可以了</a:t>
            </a:r>
          </a:p>
          <a:p>
            <a:pPr algn="l">
              <a:lnSpc>
                <a:spcPct val="16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误解六： 引入敏捷只需要按照既定的步骤去做就可以了</a:t>
            </a:r>
          </a:p>
          <a:p>
            <a:pPr algn="l">
              <a:lnSpc>
                <a:spcPct val="16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误解七： 敏捷是</a:t>
            </a:r>
            <a:r>
              <a:rPr lang="en-US" altLang="zh-CN" sz="1600" b="1">
                <a:solidFill>
                  <a:schemeClr val="tx1"/>
                </a:solidFill>
                <a:latin typeface="FrutigerNext LT Regular" pitchFamily="34" charset="0"/>
                <a:ea typeface="华文细黑" panose="02010600040101010101" pitchFamily="2" charset="-122"/>
              </a:rPr>
              <a:t>CMM</a:t>
            </a:r>
            <a:r>
              <a:rPr lang="zh-CN" altLang="en-US" sz="1600" b="1">
                <a:solidFill>
                  <a:schemeClr val="tx1"/>
                </a:solidFill>
                <a:latin typeface="FrutigerNext LT Regular" pitchFamily="34" charset="0"/>
                <a:ea typeface="华文细黑" panose="02010600040101010101" pitchFamily="2" charset="-122"/>
              </a:rPr>
              <a:t>的替代品，是另一种流程</a:t>
            </a:r>
          </a:p>
          <a:p>
            <a:pPr algn="l">
              <a:lnSpc>
                <a:spcPct val="16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误解八： 敏捷只注重特性的快速交付，在敏捷下架构不重要了</a:t>
            </a:r>
          </a:p>
        </p:txBody>
      </p:sp>
    </p:spTree>
    <p:extLst>
      <p:ext uri="{BB962C8B-B14F-4D97-AF65-F5344CB8AC3E}">
        <p14:creationId xmlns:p14="http://schemas.microsoft.com/office/powerpoint/2010/main" val="3247888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91" name="Rectangle 35"/>
          <p:cNvSpPr>
            <a:spLocks noChangeArrowheads="1"/>
          </p:cNvSpPr>
          <p:nvPr/>
        </p:nvSpPr>
        <p:spPr bwMode="gray">
          <a:xfrm>
            <a:off x="4079876" y="1226682"/>
            <a:ext cx="5400675" cy="936625"/>
          </a:xfrm>
          <a:prstGeom prst="rect">
            <a:avLst/>
          </a:prstGeom>
          <a:gradFill rotWithShape="1">
            <a:gsLst>
              <a:gs pos="0">
                <a:schemeClr val="accent2">
                  <a:alpha val="50000"/>
                </a:schemeClr>
              </a:gs>
              <a:gs pos="100000">
                <a:schemeClr val="accent2">
                  <a:gamma/>
                  <a:tint val="0"/>
                  <a:invGamma/>
                  <a:alpha val="0"/>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grpSp>
        <p:nvGrpSpPr>
          <p:cNvPr id="32772" name="Group 40"/>
          <p:cNvGrpSpPr>
            <a:grpSpLocks/>
          </p:cNvGrpSpPr>
          <p:nvPr/>
        </p:nvGrpSpPr>
        <p:grpSpPr bwMode="auto">
          <a:xfrm>
            <a:off x="2711451" y="1226681"/>
            <a:ext cx="1362075" cy="881062"/>
            <a:chOff x="4320" y="1152"/>
            <a:chExt cx="414" cy="402"/>
          </a:xfrm>
        </p:grpSpPr>
        <p:sp>
          <p:nvSpPr>
            <p:cNvPr id="377897" name="AutoShape 41"/>
            <p:cNvSpPr>
              <a:spLocks noChangeArrowheads="1"/>
            </p:cNvSpPr>
            <p:nvPr/>
          </p:nvSpPr>
          <p:spPr bwMode="gray">
            <a:xfrm>
              <a:off x="4320" y="1152"/>
              <a:ext cx="414" cy="402"/>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ea typeface="黑体" pitchFamily="2" charset="-122"/>
              </a:endParaRPr>
            </a:p>
          </p:txBody>
        </p:sp>
        <p:sp>
          <p:nvSpPr>
            <p:cNvPr id="377898" name="Freeform 42"/>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50000">
                  <a:schemeClr val="accent2">
                    <a:alpha val="0"/>
                  </a:schemeClr>
                </a:gs>
                <a:gs pos="100000">
                  <a:schemeClr val="accent2">
                    <a:gamma/>
                    <a:tint val="48627"/>
                    <a:invGamma/>
                  </a:schemeClr>
                </a:gs>
              </a:gsLst>
              <a:lin ang="2700000" scaled="1"/>
            </a:gradFill>
            <a:ln w="0">
              <a:noFill/>
              <a:prstDash val="solid"/>
              <a:round/>
              <a:headEnd/>
              <a:tailEnd/>
            </a:ln>
          </p:spPr>
          <p:txBody>
            <a:bodyPr/>
            <a:lstStyle/>
            <a:p>
              <a:pPr>
                <a:defRPr/>
              </a:pPr>
              <a:endParaRPr lang="zh-CN" altLang="en-US">
                <a:ea typeface="黑体" pitchFamily="2" charset="-122"/>
              </a:endParaRPr>
            </a:p>
          </p:txBody>
        </p:sp>
      </p:grpSp>
      <p:sp>
        <p:nvSpPr>
          <p:cNvPr id="377892" name="Rectangle 36"/>
          <p:cNvSpPr>
            <a:spLocks noChangeArrowheads="1"/>
          </p:cNvSpPr>
          <p:nvPr/>
        </p:nvSpPr>
        <p:spPr bwMode="gray">
          <a:xfrm>
            <a:off x="4079875" y="2595107"/>
            <a:ext cx="3384550" cy="884237"/>
          </a:xfrm>
          <a:prstGeom prst="rect">
            <a:avLst/>
          </a:prstGeom>
          <a:gradFill rotWithShape="1">
            <a:gsLst>
              <a:gs pos="0">
                <a:schemeClr val="accent1">
                  <a:alpha val="42000"/>
                </a:schemeClr>
              </a:gs>
              <a:gs pos="100000">
                <a:schemeClr val="accent1">
                  <a:gamma/>
                  <a:tint val="0"/>
                  <a:invGamma/>
                  <a:alpha val="0"/>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2774" name="Rectangle 34"/>
          <p:cNvSpPr>
            <a:spLocks noChangeArrowheads="1"/>
          </p:cNvSpPr>
          <p:nvPr/>
        </p:nvSpPr>
        <p:spPr bwMode="gray">
          <a:xfrm>
            <a:off x="4008438" y="4036556"/>
            <a:ext cx="5472112" cy="862012"/>
          </a:xfrm>
          <a:prstGeom prst="rect">
            <a:avLst/>
          </a:prstGeom>
          <a:gradFill rotWithShape="1">
            <a:gsLst>
              <a:gs pos="0">
                <a:srgbClr val="91B5D5">
                  <a:alpha val="50000"/>
                </a:srgbClr>
              </a:gs>
              <a:gs pos="100000">
                <a:srgbClr val="FFFFFF">
                  <a:alpha val="0"/>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nvGrpSpPr>
          <p:cNvPr id="32775" name="Group 37"/>
          <p:cNvGrpSpPr>
            <a:grpSpLocks/>
          </p:cNvGrpSpPr>
          <p:nvPr/>
        </p:nvGrpSpPr>
        <p:grpSpPr bwMode="auto">
          <a:xfrm>
            <a:off x="2717801" y="2577644"/>
            <a:ext cx="1362075" cy="881063"/>
            <a:chOff x="4320" y="1152"/>
            <a:chExt cx="414" cy="402"/>
          </a:xfrm>
        </p:grpSpPr>
        <p:sp>
          <p:nvSpPr>
            <p:cNvPr id="377894" name="AutoShape 38"/>
            <p:cNvSpPr>
              <a:spLocks noChangeArrowheads="1"/>
            </p:cNvSpPr>
            <p:nvPr/>
          </p:nvSpPr>
          <p:spPr bwMode="gray">
            <a:xfrm>
              <a:off x="4320" y="1152"/>
              <a:ext cx="414" cy="402"/>
            </a:xfrm>
            <a:prstGeom prst="roundRect">
              <a:avLst>
                <a:gd name="adj" fmla="val 11921"/>
              </a:avLst>
            </a:prstGeom>
            <a:gradFill rotWithShape="1">
              <a:gsLst>
                <a:gs pos="0">
                  <a:srgbClr val="CCE7E6"/>
                </a:gs>
                <a:gs pos="100000">
                  <a:srgbClr val="7BAFB5"/>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ea typeface="黑体" pitchFamily="2" charset="-122"/>
              </a:endParaRPr>
            </a:p>
          </p:txBody>
        </p:sp>
        <p:sp>
          <p:nvSpPr>
            <p:cNvPr id="377895" name="Freeform 39"/>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48627"/>
                    <a:invGamma/>
                  </a:schemeClr>
                </a:gs>
                <a:gs pos="50000">
                  <a:schemeClr val="accent1">
                    <a:alpha val="0"/>
                  </a:schemeClr>
                </a:gs>
                <a:gs pos="100000">
                  <a:schemeClr val="accent1">
                    <a:gamma/>
                    <a:tint val="48627"/>
                    <a:invGamma/>
                  </a:schemeClr>
                </a:gs>
              </a:gsLst>
              <a:lin ang="2700000" scaled="1"/>
            </a:gradFill>
            <a:ln w="0">
              <a:noFill/>
              <a:prstDash val="solid"/>
              <a:round/>
              <a:headEnd/>
              <a:tailEnd/>
            </a:ln>
          </p:spPr>
          <p:txBody>
            <a:bodyPr/>
            <a:lstStyle/>
            <a:p>
              <a:pPr>
                <a:defRPr/>
              </a:pPr>
              <a:endParaRPr lang="zh-CN" altLang="en-US">
                <a:ea typeface="黑体" pitchFamily="2" charset="-122"/>
              </a:endParaRPr>
            </a:p>
          </p:txBody>
        </p:sp>
      </p:grpSp>
      <p:grpSp>
        <p:nvGrpSpPr>
          <p:cNvPr id="32776" name="Group 43"/>
          <p:cNvGrpSpPr>
            <a:grpSpLocks/>
          </p:cNvGrpSpPr>
          <p:nvPr/>
        </p:nvGrpSpPr>
        <p:grpSpPr bwMode="auto">
          <a:xfrm>
            <a:off x="2711451" y="3963531"/>
            <a:ext cx="1362075" cy="900112"/>
            <a:chOff x="4320" y="1152"/>
            <a:chExt cx="414" cy="402"/>
          </a:xfrm>
        </p:grpSpPr>
        <p:sp>
          <p:nvSpPr>
            <p:cNvPr id="377900" name="AutoShape 44"/>
            <p:cNvSpPr>
              <a:spLocks noChangeArrowheads="1"/>
            </p:cNvSpPr>
            <p:nvPr/>
          </p:nvSpPr>
          <p:spPr bwMode="gray">
            <a:xfrm>
              <a:off x="4320" y="1152"/>
              <a:ext cx="414" cy="402"/>
            </a:xfrm>
            <a:prstGeom prst="roundRect">
              <a:avLst>
                <a:gd name="adj" fmla="val 11921"/>
              </a:avLst>
            </a:prstGeom>
            <a:gradFill rotWithShape="1">
              <a:gsLst>
                <a:gs pos="0">
                  <a:srgbClr val="A9B0E5"/>
                </a:gs>
                <a:gs pos="100000">
                  <a:srgbClr val="5E5787"/>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ea typeface="黑体" pitchFamily="2" charset="-122"/>
              </a:endParaRPr>
            </a:p>
          </p:txBody>
        </p:sp>
        <p:sp>
          <p:nvSpPr>
            <p:cNvPr id="32786" name="Freeform 45"/>
            <p:cNvSpPr>
              <a:spLocks/>
            </p:cNvSpPr>
            <p:nvPr/>
          </p:nvSpPr>
          <p:spPr bwMode="gray">
            <a:xfrm>
              <a:off x="4346" y="1178"/>
              <a:ext cx="206" cy="201"/>
            </a:xfrm>
            <a:custGeom>
              <a:avLst/>
              <a:gdLst>
                <a:gd name="T0" fmla="*/ 41 w 596"/>
                <a:gd name="T1" fmla="*/ 0 h 598"/>
                <a:gd name="T2" fmla="*/ 0 w 596"/>
                <a:gd name="T3" fmla="*/ 40 h 598"/>
                <a:gd name="T4" fmla="*/ 0 w 596"/>
                <a:gd name="T5" fmla="*/ 198 h 598"/>
                <a:gd name="T6" fmla="*/ 56 w 596"/>
                <a:gd name="T7" fmla="*/ 58 h 598"/>
                <a:gd name="T8" fmla="*/ 204 w 596"/>
                <a:gd name="T9" fmla="*/ 0 h 598"/>
                <a:gd name="T10" fmla="*/ 4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chemeClr val="bg1">
                <a:alpha val="27843"/>
              </a:scheme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sp>
        <p:nvSpPr>
          <p:cNvPr id="32777" name="Rectangle 2"/>
          <p:cNvSpPr>
            <a:spLocks noGrp="1" noChangeArrowheads="1"/>
          </p:cNvSpPr>
          <p:nvPr>
            <p:ph type="title" idx="4294967295"/>
          </p:nvPr>
        </p:nvSpPr>
        <p:spPr>
          <a:xfrm>
            <a:off x="398464" y="519114"/>
            <a:ext cx="8320087" cy="6064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统一认识：敏捷</a:t>
            </a:r>
            <a:r>
              <a:rPr lang="en-US" altLang="zh-CN" sz="3200" dirty="0">
                <a:solidFill>
                  <a:srgbClr val="990000"/>
                </a:solidFill>
                <a:latin typeface="FrutigerNext LT Medium" pitchFamily="34" charset="0"/>
                <a:ea typeface="黑体" panose="02010609060101010101" pitchFamily="49" charset="-122"/>
                <a:cs typeface="+mn-cs"/>
              </a:rPr>
              <a:t>=</a:t>
            </a:r>
            <a:r>
              <a:rPr lang="zh-CN" altLang="en-US" sz="3200" dirty="0">
                <a:solidFill>
                  <a:srgbClr val="990000"/>
                </a:solidFill>
                <a:latin typeface="FrutigerNext LT Medium" pitchFamily="34" charset="0"/>
                <a:ea typeface="黑体" panose="02010609060101010101" pitchFamily="49" charset="-122"/>
                <a:cs typeface="+mn-cs"/>
              </a:rPr>
              <a:t>理念</a:t>
            </a:r>
            <a:r>
              <a:rPr lang="en-US" altLang="zh-CN" sz="3200" dirty="0">
                <a:solidFill>
                  <a:srgbClr val="990000"/>
                </a:solidFill>
                <a:latin typeface="FrutigerNext LT Medium" pitchFamily="34" charset="0"/>
                <a:ea typeface="黑体" panose="02010609060101010101" pitchFamily="49" charset="-122"/>
                <a:cs typeface="+mn-cs"/>
              </a:rPr>
              <a:t>+</a:t>
            </a:r>
            <a:r>
              <a:rPr lang="zh-CN" altLang="en-US" sz="3200" dirty="0">
                <a:solidFill>
                  <a:srgbClr val="990000"/>
                </a:solidFill>
                <a:latin typeface="FrutigerNext LT Medium" pitchFamily="34" charset="0"/>
                <a:ea typeface="黑体" panose="02010609060101010101" pitchFamily="49" charset="-122"/>
                <a:cs typeface="+mn-cs"/>
              </a:rPr>
              <a:t>优秀实践</a:t>
            </a:r>
            <a:r>
              <a:rPr lang="en-US" altLang="zh-CN" sz="3200" dirty="0">
                <a:solidFill>
                  <a:srgbClr val="990000"/>
                </a:solidFill>
                <a:latin typeface="FrutigerNext LT Medium" pitchFamily="34" charset="0"/>
                <a:ea typeface="黑体" panose="02010609060101010101" pitchFamily="49" charset="-122"/>
                <a:cs typeface="+mn-cs"/>
              </a:rPr>
              <a:t>+</a:t>
            </a:r>
            <a:r>
              <a:rPr lang="zh-CN" altLang="en-US" sz="3200" dirty="0">
                <a:solidFill>
                  <a:srgbClr val="990000"/>
                </a:solidFill>
                <a:latin typeface="FrutigerNext LT Medium" pitchFamily="34" charset="0"/>
                <a:ea typeface="黑体" panose="02010609060101010101" pitchFamily="49" charset="-122"/>
                <a:cs typeface="+mn-cs"/>
              </a:rPr>
              <a:t>具体应用</a:t>
            </a:r>
          </a:p>
        </p:txBody>
      </p:sp>
      <p:sp>
        <p:nvSpPr>
          <p:cNvPr id="32778" name="Text Box 3"/>
          <p:cNvSpPr txBox="1">
            <a:spLocks noChangeArrowheads="1"/>
          </p:cNvSpPr>
          <p:nvPr/>
        </p:nvSpPr>
        <p:spPr bwMode="auto">
          <a:xfrm>
            <a:off x="2938463" y="1457497"/>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87" tIns="45693" rIns="91387" bIns="45693">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400" b="1" dirty="0">
                <a:solidFill>
                  <a:schemeClr val="tx1"/>
                </a:solidFill>
                <a:latin typeface="FrutigerNext LT Regular" pitchFamily="34" charset="0"/>
                <a:ea typeface="隶书" panose="02010509060101010101" pitchFamily="49" charset="-122"/>
              </a:rPr>
              <a:t>理念</a:t>
            </a:r>
          </a:p>
        </p:txBody>
      </p:sp>
      <p:sp>
        <p:nvSpPr>
          <p:cNvPr id="32779" name="Text Box 4"/>
          <p:cNvSpPr txBox="1">
            <a:spLocks noChangeArrowheads="1"/>
          </p:cNvSpPr>
          <p:nvPr/>
        </p:nvSpPr>
        <p:spPr bwMode="auto">
          <a:xfrm>
            <a:off x="2711451" y="2770690"/>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87" tIns="45693" rIns="91387" bIns="45693">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400" b="1" dirty="0">
                <a:solidFill>
                  <a:schemeClr val="tx1"/>
                </a:solidFill>
                <a:latin typeface="FrutigerNext LT Regular" pitchFamily="34" charset="0"/>
                <a:ea typeface="隶书" panose="02010509060101010101" pitchFamily="49" charset="-122"/>
              </a:rPr>
              <a:t>优秀实践</a:t>
            </a:r>
          </a:p>
        </p:txBody>
      </p:sp>
      <p:sp>
        <p:nvSpPr>
          <p:cNvPr id="32780" name="Text Box 5"/>
          <p:cNvSpPr txBox="1">
            <a:spLocks noChangeArrowheads="1"/>
          </p:cNvSpPr>
          <p:nvPr/>
        </p:nvSpPr>
        <p:spPr bwMode="auto">
          <a:xfrm>
            <a:off x="2674938" y="4184987"/>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87" tIns="45693" rIns="91387" bIns="45693">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400" b="1" dirty="0">
                <a:solidFill>
                  <a:schemeClr val="tx1"/>
                </a:solidFill>
                <a:latin typeface="FrutigerNext LT Regular" pitchFamily="34" charset="0"/>
                <a:ea typeface="隶书" panose="02010509060101010101" pitchFamily="49" charset="-122"/>
              </a:rPr>
              <a:t>具体应用</a:t>
            </a:r>
          </a:p>
        </p:txBody>
      </p:sp>
      <p:sp>
        <p:nvSpPr>
          <p:cNvPr id="32781" name="Rectangle 7"/>
          <p:cNvSpPr>
            <a:spLocks noGrp="1" noChangeArrowheads="1"/>
          </p:cNvSpPr>
          <p:nvPr>
            <p:ph type="body" idx="4294967295"/>
          </p:nvPr>
        </p:nvSpPr>
        <p:spPr>
          <a:xfrm>
            <a:off x="2135188" y="5187493"/>
            <a:ext cx="8280400" cy="1150938"/>
          </a:xfrm>
        </p:spPr>
        <p:txBody>
          <a:bodyPr lIns="80107" tIns="40053" rIns="80107" bIns="40053"/>
          <a:lstStyle/>
          <a:p>
            <a:pPr eaLnBrk="1" hangingPunct="1">
              <a:lnSpc>
                <a:spcPct val="130000"/>
              </a:lnSpc>
              <a:buFont typeface="Wingdings" panose="05000000000000000000" pitchFamily="2" charset="2"/>
              <a:buNone/>
            </a:pPr>
            <a:r>
              <a:rPr lang="zh-CN" altLang="en-US" sz="1800">
                <a:solidFill>
                  <a:schemeClr val="tx2"/>
                </a:solidFill>
                <a:latin typeface="黑体" panose="02010609060101010101" pitchFamily="49" charset="-122"/>
                <a:ea typeface="黑体" panose="02010609060101010101" pitchFamily="49" charset="-122"/>
              </a:rPr>
              <a:t>                  理念（敏捷核心思想）</a:t>
            </a:r>
          </a:p>
          <a:p>
            <a:pPr eaLnBrk="1" hangingPunct="1">
              <a:lnSpc>
                <a:spcPct val="130000"/>
              </a:lnSpc>
              <a:buFont typeface="Wingdings" panose="05000000000000000000" pitchFamily="2" charset="2"/>
              <a:buNone/>
            </a:pPr>
            <a:r>
              <a:rPr lang="zh-CN" altLang="en-US" sz="1800">
                <a:solidFill>
                  <a:schemeClr val="tx2"/>
                </a:solidFill>
                <a:latin typeface="黑体" panose="02010609060101010101" pitchFamily="49" charset="-122"/>
                <a:ea typeface="黑体" panose="02010609060101010101" pitchFamily="49" charset="-122"/>
              </a:rPr>
              <a:t>敏捷包括</a:t>
            </a:r>
            <a:r>
              <a:rPr lang="en-US" altLang="zh-CN" sz="1800">
                <a:solidFill>
                  <a:schemeClr val="tx2"/>
                </a:solidFill>
                <a:latin typeface="黑体" panose="02010609060101010101" pitchFamily="49" charset="-122"/>
                <a:ea typeface="黑体" panose="02010609060101010101" pitchFamily="49" charset="-122"/>
              </a:rPr>
              <a:t>3</a:t>
            </a:r>
            <a:r>
              <a:rPr lang="zh-CN" altLang="en-US" sz="1800">
                <a:solidFill>
                  <a:schemeClr val="tx2"/>
                </a:solidFill>
                <a:latin typeface="黑体" panose="02010609060101010101" pitchFamily="49" charset="-122"/>
                <a:ea typeface="黑体" panose="02010609060101010101" pitchFamily="49" charset="-122"/>
              </a:rPr>
              <a:t>个层次   优秀实践（敏捷的经验积累）</a:t>
            </a:r>
          </a:p>
          <a:p>
            <a:pPr eaLnBrk="1" hangingPunct="1">
              <a:lnSpc>
                <a:spcPct val="130000"/>
              </a:lnSpc>
              <a:buFont typeface="Wingdings" panose="05000000000000000000" pitchFamily="2" charset="2"/>
              <a:buNone/>
            </a:pPr>
            <a:r>
              <a:rPr lang="zh-CN" altLang="en-US" sz="1800">
                <a:solidFill>
                  <a:schemeClr val="tx2"/>
                </a:solidFill>
                <a:latin typeface="黑体" panose="02010609060101010101" pitchFamily="49" charset="-122"/>
                <a:ea typeface="黑体" panose="02010609060101010101" pitchFamily="49" charset="-122"/>
              </a:rPr>
              <a:t>                  具体应用（能够结合自身灵活应用才是真正敏捷）</a:t>
            </a:r>
          </a:p>
        </p:txBody>
      </p:sp>
      <p:pic>
        <p:nvPicPr>
          <p:cNvPr id="32782" name="Picture 3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5776" y="1299707"/>
            <a:ext cx="5114925"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Freeform 51"/>
          <p:cNvSpPr>
            <a:spLocks/>
          </p:cNvSpPr>
          <p:nvPr/>
        </p:nvSpPr>
        <p:spPr bwMode="gray">
          <a:xfrm>
            <a:off x="2782888" y="1082218"/>
            <a:ext cx="677862" cy="439738"/>
          </a:xfrm>
          <a:custGeom>
            <a:avLst/>
            <a:gdLst>
              <a:gd name="T0" fmla="*/ 134208 w 596"/>
              <a:gd name="T1" fmla="*/ 0 h 598"/>
              <a:gd name="T2" fmla="*/ 0 w 596"/>
              <a:gd name="T3" fmla="*/ 86771 h 598"/>
              <a:gd name="T4" fmla="*/ 0 w 596"/>
              <a:gd name="T5" fmla="*/ 433120 h 598"/>
              <a:gd name="T6" fmla="*/ 183114 w 596"/>
              <a:gd name="T7" fmla="*/ 127951 h 598"/>
              <a:gd name="T8" fmla="*/ 669901 w 596"/>
              <a:gd name="T9" fmla="*/ 0 h 598"/>
              <a:gd name="T10" fmla="*/ 13420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rgbClr val="FFFFFF">
              <a:alpha val="23921"/>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2784" name="AutoShape 52"/>
          <p:cNvSpPr>
            <a:spLocks/>
          </p:cNvSpPr>
          <p:nvPr/>
        </p:nvSpPr>
        <p:spPr bwMode="auto">
          <a:xfrm>
            <a:off x="4008438" y="5403394"/>
            <a:ext cx="144462" cy="792163"/>
          </a:xfrm>
          <a:prstGeom prst="leftBrace">
            <a:avLst>
              <a:gd name="adj1" fmla="val 45696"/>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Tree>
    <p:extLst>
      <p:ext uri="{BB962C8B-B14F-4D97-AF65-F5344CB8AC3E}">
        <p14:creationId xmlns:p14="http://schemas.microsoft.com/office/powerpoint/2010/main" val="1912048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229" y="4282621"/>
            <a:ext cx="4628923" cy="16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3796" name="Rectangle 31"/>
          <p:cNvSpPr>
            <a:spLocks noChangeArrowheads="1"/>
          </p:cNvSpPr>
          <p:nvPr/>
        </p:nvSpPr>
        <p:spPr bwMode="auto">
          <a:xfrm>
            <a:off x="6818540" y="1591808"/>
            <a:ext cx="4038146" cy="1895476"/>
          </a:xfrm>
          <a:prstGeom prst="rect">
            <a:avLst/>
          </a:prstGeom>
          <a:solidFill>
            <a:srgbClr val="FF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3797" name="Rectangle 4"/>
          <p:cNvSpPr>
            <a:spLocks noGrp="1" noChangeArrowheads="1"/>
          </p:cNvSpPr>
          <p:nvPr>
            <p:ph type="title" idx="4294967295"/>
          </p:nvPr>
        </p:nvSpPr>
        <p:spPr>
          <a:xfrm>
            <a:off x="213406" y="500403"/>
            <a:ext cx="7924800"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理念：聚焦客户价值</a:t>
            </a:r>
            <a:r>
              <a:rPr lang="en-US" altLang="zh-CN" sz="3200" dirty="0">
                <a:solidFill>
                  <a:srgbClr val="990000"/>
                </a:solidFill>
                <a:latin typeface="FrutigerNext LT Medium" pitchFamily="34" charset="0"/>
                <a:ea typeface="黑体" panose="02010609060101010101" pitchFamily="49" charset="-122"/>
                <a:cs typeface="+mn-cs"/>
              </a:rPr>
              <a:t>(Value)</a:t>
            </a:r>
            <a:r>
              <a:rPr lang="zh-CN" altLang="en-US" sz="3200" dirty="0">
                <a:solidFill>
                  <a:srgbClr val="990000"/>
                </a:solidFill>
                <a:latin typeface="FrutigerNext LT Medium" pitchFamily="34" charset="0"/>
                <a:ea typeface="黑体" panose="02010609060101010101" pitchFamily="49" charset="-122"/>
                <a:cs typeface="+mn-cs"/>
              </a:rPr>
              <a:t>，消除浪费</a:t>
            </a:r>
          </a:p>
        </p:txBody>
      </p:sp>
      <p:sp>
        <p:nvSpPr>
          <p:cNvPr id="379908" name="Rectangle 8"/>
          <p:cNvSpPr>
            <a:spLocks noChangeArrowheads="1"/>
          </p:cNvSpPr>
          <p:nvPr/>
        </p:nvSpPr>
        <p:spPr bwMode="auto">
          <a:xfrm>
            <a:off x="6839178" y="1183820"/>
            <a:ext cx="4161971" cy="433388"/>
          </a:xfrm>
          <a:prstGeom prst="rect">
            <a:avLst/>
          </a:prstGeom>
          <a:gradFill rotWithShape="1">
            <a:gsLst>
              <a:gs pos="0">
                <a:schemeClr val="accent2"/>
              </a:gs>
              <a:gs pos="100000">
                <a:schemeClr val="accent2">
                  <a:gamma/>
                  <a:shade val="57647"/>
                  <a:invGamma/>
                  <a:alpha val="0"/>
                </a:schemeClr>
              </a:gs>
            </a:gsLst>
            <a:lin ang="0" scaled="1"/>
          </a:gradFill>
          <a:ln w="9525" algn="ctr">
            <a:noFill/>
            <a:miter lim="800000"/>
            <a:headEnd/>
            <a:tailEnd/>
          </a:ln>
          <a:effectLst/>
        </p:spPr>
        <p:txBody>
          <a:bodyPr lIns="80122" tIns="40060" rIns="80122" bIns="40060"/>
          <a:lstStyle/>
          <a:p>
            <a:pPr marL="298450" indent="-298450" defTabSz="800100">
              <a:lnSpc>
                <a:spcPct val="120000"/>
              </a:lnSpc>
              <a:buClr>
                <a:schemeClr val="bg2"/>
              </a:buClr>
              <a:defRPr/>
            </a:pPr>
            <a:r>
              <a:rPr lang="zh-CN" altLang="en-US" b="1" dirty="0">
                <a:latin typeface="FrutigerNext LT Regular" pitchFamily="34" charset="0"/>
                <a:ea typeface="华文细黑" pitchFamily="2" charset="-122"/>
              </a:rPr>
              <a:t>软件业：</a:t>
            </a:r>
            <a:r>
              <a:rPr lang="en-US" altLang="zh-CN" b="1" dirty="0">
                <a:latin typeface="FrutigerNext LT Regular" pitchFamily="34" charset="0"/>
                <a:ea typeface="华文细黑" pitchFamily="2" charset="-122"/>
              </a:rPr>
              <a:t>45%</a:t>
            </a:r>
            <a:r>
              <a:rPr lang="zh-CN" altLang="en-US" b="1" dirty="0">
                <a:latin typeface="FrutigerNext LT Regular" pitchFamily="34" charset="0"/>
                <a:ea typeface="华文细黑" pitchFamily="2" charset="-122"/>
              </a:rPr>
              <a:t>的软件特性客户没有使用</a:t>
            </a:r>
          </a:p>
        </p:txBody>
      </p:sp>
      <p:sp>
        <p:nvSpPr>
          <p:cNvPr id="33799" name="Rectangle 9"/>
          <p:cNvSpPr>
            <a:spLocks noChangeArrowheads="1"/>
          </p:cNvSpPr>
          <p:nvPr/>
        </p:nvSpPr>
        <p:spPr bwMode="auto">
          <a:xfrm>
            <a:off x="7250340" y="3272971"/>
            <a:ext cx="33575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20000"/>
              </a:lnSpc>
              <a:buClr>
                <a:schemeClr val="bg2"/>
              </a:buClr>
            </a:pPr>
            <a:r>
              <a:rPr lang="en-US" altLang="zh-CN" sz="1000" i="1">
                <a:solidFill>
                  <a:schemeClr val="bg2"/>
                </a:solidFill>
                <a:latin typeface="FrutigerNext LT Regular" pitchFamily="34" charset="0"/>
                <a:ea typeface="华文细黑" panose="02010600040101010101" pitchFamily="2" charset="-122"/>
              </a:rPr>
              <a:t>Source</a:t>
            </a:r>
            <a:r>
              <a:rPr lang="zh-CN" altLang="en-US" sz="1000" i="1">
                <a:solidFill>
                  <a:schemeClr val="bg2"/>
                </a:solidFill>
                <a:latin typeface="FrutigerNext LT Regular" pitchFamily="34" charset="0"/>
                <a:ea typeface="华文细黑" panose="02010600040101010101" pitchFamily="2" charset="-122"/>
              </a:rPr>
              <a:t>：</a:t>
            </a:r>
            <a:r>
              <a:rPr lang="en-US" altLang="zh-CN" sz="1000" i="1">
                <a:solidFill>
                  <a:schemeClr val="bg2"/>
                </a:solidFill>
                <a:latin typeface="FrutigerNext LT Regular" pitchFamily="34" charset="0"/>
                <a:ea typeface="华文细黑" panose="02010600040101010101" pitchFamily="2" charset="-122"/>
              </a:rPr>
              <a:t>Standish Group </a:t>
            </a:r>
            <a:r>
              <a:rPr lang="zh-CN" altLang="en-US" sz="1000" i="1">
                <a:solidFill>
                  <a:schemeClr val="bg2"/>
                </a:solidFill>
                <a:latin typeface="FrutigerNext LT Regular" pitchFamily="34" charset="0"/>
                <a:ea typeface="华文细黑" panose="02010600040101010101" pitchFamily="2" charset="-122"/>
              </a:rPr>
              <a:t>来自</a:t>
            </a:r>
            <a:r>
              <a:rPr lang="en-US" altLang="zh-CN" sz="1000" i="1">
                <a:solidFill>
                  <a:schemeClr val="bg2"/>
                </a:solidFill>
                <a:latin typeface="FrutigerNext LT Regular" pitchFamily="34" charset="0"/>
                <a:ea typeface="华文细黑" panose="02010600040101010101" pitchFamily="2" charset="-122"/>
              </a:rPr>
              <a:t>5</a:t>
            </a:r>
            <a:r>
              <a:rPr lang="zh-CN" altLang="en-US" sz="1000" i="1">
                <a:solidFill>
                  <a:schemeClr val="bg2"/>
                </a:solidFill>
                <a:latin typeface="FrutigerNext LT Regular" pitchFamily="34" charset="0"/>
                <a:ea typeface="华文细黑" panose="02010600040101010101" pitchFamily="2" charset="-122"/>
              </a:rPr>
              <a:t>万个软件开发项目的调查</a:t>
            </a:r>
          </a:p>
        </p:txBody>
      </p:sp>
      <p:pic>
        <p:nvPicPr>
          <p:cNvPr id="33800" name="Picture 10"/>
          <p:cNvPicPr>
            <a:picLocks noChangeAspect="1" noChangeArrowheads="1"/>
          </p:cNvPicPr>
          <p:nvPr/>
        </p:nvPicPr>
        <p:blipFill>
          <a:blip r:embed="rId4">
            <a:clrChange>
              <a:clrFrom>
                <a:srgbClr val="FEFEFE"/>
              </a:clrFrom>
              <a:clrTo>
                <a:srgbClr val="FEFEFE">
                  <a:alpha val="0"/>
                </a:srgbClr>
              </a:clrTo>
            </a:clrChange>
            <a:lum bright="12000"/>
            <a:extLst>
              <a:ext uri="{28A0092B-C50C-407E-A947-70E740481C1C}">
                <a14:useLocalDpi xmlns:a14="http://schemas.microsoft.com/office/drawing/2010/main" val="0"/>
              </a:ext>
            </a:extLst>
          </a:blip>
          <a:srcRect/>
          <a:stretch>
            <a:fillRect/>
          </a:stretch>
        </p:blipFill>
        <p:spPr bwMode="auto">
          <a:xfrm>
            <a:off x="7105876" y="1617208"/>
            <a:ext cx="3455989" cy="184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Rectangle 12"/>
          <p:cNvSpPr>
            <a:spLocks noChangeArrowheads="1"/>
          </p:cNvSpPr>
          <p:nvPr/>
        </p:nvSpPr>
        <p:spPr bwMode="auto">
          <a:xfrm>
            <a:off x="2352903" y="5792333"/>
            <a:ext cx="41370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2" tIns="40060" rIns="80122" bIns="4006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20000"/>
              </a:lnSpc>
              <a:buClr>
                <a:schemeClr val="bg2"/>
              </a:buClr>
            </a:pPr>
            <a:r>
              <a:rPr lang="en-US" altLang="zh-CN" sz="1000" i="1">
                <a:solidFill>
                  <a:schemeClr val="bg2"/>
                </a:solidFill>
                <a:latin typeface="FrutigerNext LT Regular" pitchFamily="34" charset="0"/>
                <a:ea typeface="华文细黑" panose="02010600040101010101" pitchFamily="2" charset="-122"/>
              </a:rPr>
              <a:t>Source</a:t>
            </a:r>
            <a:r>
              <a:rPr lang="zh-CN" altLang="en-US" sz="1000" i="1">
                <a:solidFill>
                  <a:schemeClr val="bg2"/>
                </a:solidFill>
                <a:latin typeface="FrutigerNext LT Regular" pitchFamily="34" charset="0"/>
                <a:ea typeface="华文细黑" panose="02010600040101010101" pitchFamily="2" charset="-122"/>
              </a:rPr>
              <a:t>：中国电信总工韦乐平在</a:t>
            </a:r>
            <a:r>
              <a:rPr lang="en-US" altLang="zh-CN" sz="1000" i="1">
                <a:solidFill>
                  <a:schemeClr val="bg2"/>
                </a:solidFill>
                <a:latin typeface="FrutigerNext LT Regular" pitchFamily="34" charset="0"/>
                <a:ea typeface="华文细黑" panose="02010600040101010101" pitchFamily="2" charset="-122"/>
              </a:rPr>
              <a:t>《</a:t>
            </a:r>
            <a:r>
              <a:rPr lang="zh-CN" altLang="en-US" sz="1000" i="1">
                <a:solidFill>
                  <a:schemeClr val="bg2"/>
                </a:solidFill>
                <a:latin typeface="FrutigerNext LT Regular" pitchFamily="34" charset="0"/>
                <a:ea typeface="华文细黑" panose="02010600040101010101" pitchFamily="2" charset="-122"/>
              </a:rPr>
              <a:t>华为公司工程与技术大会</a:t>
            </a:r>
            <a:r>
              <a:rPr lang="en-US" altLang="zh-CN" sz="1000" i="1">
                <a:solidFill>
                  <a:schemeClr val="bg2"/>
                </a:solidFill>
                <a:latin typeface="FrutigerNext LT Regular" pitchFamily="34" charset="0"/>
                <a:ea typeface="华文细黑" panose="02010600040101010101" pitchFamily="2" charset="-122"/>
              </a:rPr>
              <a:t>》</a:t>
            </a:r>
            <a:r>
              <a:rPr lang="zh-CN" altLang="en-US" sz="1000" i="1">
                <a:solidFill>
                  <a:schemeClr val="bg2"/>
                </a:solidFill>
                <a:latin typeface="FrutigerNext LT Regular" pitchFamily="34" charset="0"/>
                <a:ea typeface="华文细黑" panose="02010600040101010101" pitchFamily="2" charset="-122"/>
              </a:rPr>
              <a:t>上的讲话</a:t>
            </a:r>
          </a:p>
        </p:txBody>
      </p:sp>
      <p:sp>
        <p:nvSpPr>
          <p:cNvPr id="33802" name="Rectangle 14"/>
          <p:cNvSpPr>
            <a:spLocks noChangeArrowheads="1"/>
          </p:cNvSpPr>
          <p:nvPr/>
        </p:nvSpPr>
        <p:spPr bwMode="auto">
          <a:xfrm>
            <a:off x="3505427" y="3272971"/>
            <a:ext cx="29511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pPr>
            <a:r>
              <a:rPr lang="en-US" altLang="zh-CN" sz="1000" i="1">
                <a:solidFill>
                  <a:schemeClr val="bg2"/>
                </a:solidFill>
                <a:latin typeface="FrutigerNext LT Regular" pitchFamily="34" charset="0"/>
                <a:ea typeface="华文细黑" panose="02010600040101010101" pitchFamily="2" charset="-122"/>
              </a:rPr>
              <a:t>Source</a:t>
            </a:r>
            <a:r>
              <a:rPr lang="zh-CN" altLang="en-US" sz="1000" i="1">
                <a:solidFill>
                  <a:schemeClr val="bg2"/>
                </a:solidFill>
                <a:latin typeface="FrutigerNext LT Regular" pitchFamily="34" charset="0"/>
                <a:ea typeface="华文细黑" panose="02010600040101010101" pitchFamily="2" charset="-122"/>
              </a:rPr>
              <a:t>：</a:t>
            </a:r>
            <a:r>
              <a:rPr lang="en-US" altLang="zh-CN" sz="1000" i="1">
                <a:solidFill>
                  <a:schemeClr val="bg2"/>
                </a:solidFill>
                <a:latin typeface="FrutigerNext LT Regular" pitchFamily="34" charset="0"/>
                <a:ea typeface="华文细黑" panose="02010600040101010101" pitchFamily="2" charset="-122"/>
              </a:rPr>
              <a:t>《</a:t>
            </a:r>
            <a:r>
              <a:rPr lang="zh-CN" altLang="en-US" sz="1000" i="1">
                <a:solidFill>
                  <a:schemeClr val="bg2"/>
                </a:solidFill>
                <a:latin typeface="FrutigerNext LT Regular" pitchFamily="34" charset="0"/>
                <a:ea typeface="华文细黑" panose="02010600040101010101" pitchFamily="2" charset="-122"/>
              </a:rPr>
              <a:t>如何提升软件开发效率</a:t>
            </a:r>
            <a:r>
              <a:rPr lang="en-US" altLang="zh-CN" sz="1000" i="1">
                <a:solidFill>
                  <a:schemeClr val="bg2"/>
                </a:solidFill>
                <a:latin typeface="FrutigerNext LT Regular" pitchFamily="34" charset="0"/>
                <a:ea typeface="华文细黑" panose="02010600040101010101" pitchFamily="2" charset="-122"/>
              </a:rPr>
              <a:t>》08</a:t>
            </a:r>
            <a:r>
              <a:rPr lang="zh-CN" altLang="en-US" sz="1000" i="1">
                <a:solidFill>
                  <a:schemeClr val="bg2"/>
                </a:solidFill>
                <a:latin typeface="FrutigerNext LT Regular" pitchFamily="34" charset="0"/>
                <a:ea typeface="华文细黑" panose="02010600040101010101" pitchFamily="2" charset="-122"/>
              </a:rPr>
              <a:t>年统计</a:t>
            </a:r>
          </a:p>
        </p:txBody>
      </p:sp>
      <p:sp>
        <p:nvSpPr>
          <p:cNvPr id="379914" name="Text Box 17"/>
          <p:cNvSpPr txBox="1">
            <a:spLocks noChangeArrowheads="1"/>
          </p:cNvSpPr>
          <p:nvPr/>
        </p:nvSpPr>
        <p:spPr bwMode="auto">
          <a:xfrm>
            <a:off x="1754414" y="3921174"/>
            <a:ext cx="4032250" cy="360363"/>
          </a:xfrm>
          <a:prstGeom prst="rect">
            <a:avLst/>
          </a:prstGeom>
          <a:gradFill rotWithShape="1">
            <a:gsLst>
              <a:gs pos="0">
                <a:schemeClr val="accent2"/>
              </a:gs>
              <a:gs pos="100000">
                <a:schemeClr val="accent2">
                  <a:gamma/>
                  <a:shade val="57647"/>
                  <a:invGamma/>
                  <a:alpha val="0"/>
                </a:schemeClr>
              </a:gs>
            </a:gsLst>
            <a:lin ang="0" scaled="1"/>
          </a:gradFill>
          <a:ln w="9525" algn="ctr">
            <a:noFill/>
            <a:miter lim="800000"/>
            <a:headEnd/>
            <a:tailEnd/>
          </a:ln>
        </p:spPr>
        <p:txBody>
          <a:bodyPr lIns="80122" tIns="40060" rIns="80122" bIns="40060"/>
          <a:lstStyle/>
          <a:p>
            <a:pPr marL="298450" indent="-298450" defTabSz="800100">
              <a:lnSpc>
                <a:spcPct val="120000"/>
              </a:lnSpc>
              <a:buClr>
                <a:schemeClr val="bg2"/>
              </a:buClr>
              <a:defRPr/>
            </a:pPr>
            <a:r>
              <a:rPr lang="zh-CN" altLang="en-US" b="1" dirty="0">
                <a:latin typeface="FrutigerNext LT Regular" pitchFamily="34" charset="0"/>
                <a:ea typeface="华文细黑" pitchFamily="2" charset="-122"/>
              </a:rPr>
              <a:t>电信业：“电信级”带来的浪费</a:t>
            </a:r>
          </a:p>
        </p:txBody>
      </p:sp>
      <p:sp>
        <p:nvSpPr>
          <p:cNvPr id="379929" name="Text Box 17"/>
          <p:cNvSpPr txBox="1">
            <a:spLocks noChangeArrowheads="1"/>
          </p:cNvSpPr>
          <p:nvPr/>
        </p:nvSpPr>
        <p:spPr bwMode="auto">
          <a:xfrm>
            <a:off x="6839178" y="3633333"/>
            <a:ext cx="4017508" cy="361950"/>
          </a:xfrm>
          <a:prstGeom prst="rect">
            <a:avLst/>
          </a:prstGeom>
          <a:gradFill rotWithShape="1">
            <a:gsLst>
              <a:gs pos="0">
                <a:schemeClr val="accent2"/>
              </a:gs>
              <a:gs pos="100000">
                <a:schemeClr val="accent2">
                  <a:gamma/>
                  <a:shade val="57647"/>
                  <a:invGamma/>
                  <a:alpha val="0"/>
                </a:schemeClr>
              </a:gs>
            </a:gsLst>
            <a:lin ang="0" scaled="1"/>
          </a:gradFill>
          <a:ln w="9525" algn="ctr">
            <a:noFill/>
            <a:miter lim="800000"/>
            <a:headEnd/>
            <a:tailEnd/>
          </a:ln>
          <a:effectLst/>
        </p:spPr>
        <p:txBody>
          <a:bodyPr lIns="80122" tIns="40060" rIns="80122" bIns="40060"/>
          <a:lstStyle/>
          <a:p>
            <a:pPr marL="298450" indent="-298450" defTabSz="800100">
              <a:lnSpc>
                <a:spcPct val="120000"/>
              </a:lnSpc>
              <a:buClr>
                <a:schemeClr val="bg2"/>
              </a:buClr>
              <a:defRPr/>
            </a:pPr>
            <a:r>
              <a:rPr lang="zh-CN" altLang="en-US" b="1" dirty="0">
                <a:latin typeface="FrutigerNext LT Regular" pitchFamily="34" charset="0"/>
                <a:ea typeface="华文细黑" pitchFamily="2" charset="-122"/>
              </a:rPr>
              <a:t>“价值”在“敏捷宣言”中的体现</a:t>
            </a:r>
            <a:endParaRPr lang="en-US" altLang="zh-CN" b="1" dirty="0">
              <a:latin typeface="FrutigerNext LT Regular" pitchFamily="34" charset="0"/>
              <a:ea typeface="华文细黑" pitchFamily="2" charset="-122"/>
            </a:endParaRPr>
          </a:p>
        </p:txBody>
      </p:sp>
      <p:sp>
        <p:nvSpPr>
          <p:cNvPr id="33805" name="Text Box 98"/>
          <p:cNvSpPr txBox="1">
            <a:spLocks noChangeArrowheads="1"/>
          </p:cNvSpPr>
          <p:nvPr/>
        </p:nvSpPr>
        <p:spPr bwMode="auto">
          <a:xfrm>
            <a:off x="2425927" y="6062208"/>
            <a:ext cx="8208962" cy="4508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marL="300038" indent="-300038"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buFont typeface="Wingdings" panose="05000000000000000000" pitchFamily="2" charset="2"/>
              <a:buNone/>
            </a:pPr>
            <a:r>
              <a:rPr lang="zh-CN" altLang="en-US" sz="2000" b="1">
                <a:latin typeface="华文细黑" panose="02010600040101010101" pitchFamily="2" charset="-122"/>
                <a:ea typeface="华文细黑" panose="02010600040101010101" pitchFamily="2" charset="-122"/>
              </a:rPr>
              <a:t>产品商业成功为目标，聚焦客户价值、围绕价值流消除浪费</a:t>
            </a:r>
          </a:p>
        </p:txBody>
      </p:sp>
      <p:sp>
        <p:nvSpPr>
          <p:cNvPr id="33806" name="Rectangle 6"/>
          <p:cNvSpPr>
            <a:spLocks noChangeArrowheads="1"/>
          </p:cNvSpPr>
          <p:nvPr/>
        </p:nvSpPr>
        <p:spPr bwMode="auto">
          <a:xfrm>
            <a:off x="2065564" y="1007609"/>
            <a:ext cx="4521200" cy="352425"/>
          </a:xfrm>
          <a:prstGeom prst="rect">
            <a:avLst/>
          </a:prstGeom>
          <a:solidFill>
            <a:srgbClr val="DEDEDE"/>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7784" tIns="43892" rIns="87784" bIns="43892"/>
          <a:lstStyle>
            <a:lvl1pPr marL="327025" indent="-327025"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pPr>
            <a:r>
              <a:rPr lang="zh-CN" altLang="en-US" sz="1500" b="1" dirty="0">
                <a:solidFill>
                  <a:schemeClr val="tx1"/>
                </a:solidFill>
                <a:latin typeface="FrutigerNext LT Regular" pitchFamily="34" charset="0"/>
                <a:ea typeface="华文细黑" panose="02010600040101010101" pitchFamily="2" charset="-122"/>
              </a:rPr>
              <a:t>华为公司内部统计：研发版本废弃特性</a:t>
            </a:r>
          </a:p>
        </p:txBody>
      </p:sp>
      <p:sp>
        <p:nvSpPr>
          <p:cNvPr id="33807" name="Rectangle 40"/>
          <p:cNvSpPr>
            <a:spLocks noChangeArrowheads="1"/>
          </p:cNvSpPr>
          <p:nvPr/>
        </p:nvSpPr>
        <p:spPr bwMode="auto">
          <a:xfrm>
            <a:off x="1973489" y="1409246"/>
            <a:ext cx="4700588" cy="625475"/>
          </a:xfrm>
          <a:prstGeom prst="rect">
            <a:avLst/>
          </a:prstGeom>
          <a:solidFill>
            <a:srgbClr val="F3FB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7752" tIns="43876" rIns="87752" bIns="43876">
            <a:spAutoFit/>
          </a:bodyPr>
          <a:lstStyle>
            <a:lvl1pPr defTabSz="877888" eaLnBrk="0" hangingPunct="0">
              <a:defRPr sz="3200">
                <a:solidFill>
                  <a:srgbClr val="990000"/>
                </a:solidFill>
                <a:latin typeface="FrutigerNext LT Medium" pitchFamily="34" charset="0"/>
                <a:ea typeface="黑体" panose="02010609060101010101" pitchFamily="49" charset="-122"/>
              </a:defRPr>
            </a:lvl1pPr>
            <a:lvl2pPr marL="742950" indent="-285750" defTabSz="877888" eaLnBrk="0" hangingPunct="0">
              <a:defRPr sz="3200">
                <a:solidFill>
                  <a:srgbClr val="990000"/>
                </a:solidFill>
                <a:latin typeface="FrutigerNext LT Medium" pitchFamily="34" charset="0"/>
                <a:ea typeface="黑体" panose="02010609060101010101" pitchFamily="49" charset="-122"/>
              </a:defRPr>
            </a:lvl2pPr>
            <a:lvl3pPr marL="1143000" indent="-228600" defTabSz="877888" eaLnBrk="0" hangingPunct="0">
              <a:defRPr sz="3200">
                <a:solidFill>
                  <a:srgbClr val="990000"/>
                </a:solidFill>
                <a:latin typeface="FrutigerNext LT Medium" pitchFamily="34" charset="0"/>
                <a:ea typeface="黑体" panose="02010609060101010101" pitchFamily="49" charset="-122"/>
              </a:defRPr>
            </a:lvl3pPr>
            <a:lvl4pPr marL="1600200" indent="-228600" defTabSz="877888" eaLnBrk="0" hangingPunct="0">
              <a:defRPr sz="3200">
                <a:solidFill>
                  <a:srgbClr val="990000"/>
                </a:solidFill>
                <a:latin typeface="FrutigerNext LT Medium" pitchFamily="34" charset="0"/>
                <a:ea typeface="黑体" panose="02010609060101010101" pitchFamily="49" charset="-122"/>
              </a:defRPr>
            </a:lvl4pPr>
            <a:lvl5pPr marL="2057400" indent="-228600" defTabSz="8778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78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78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78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78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buSzPct val="50000"/>
              <a:buFont typeface="Wingdings" panose="05000000000000000000" pitchFamily="2" charset="2"/>
              <a:buChar char="l"/>
            </a:pPr>
            <a:r>
              <a:rPr lang="en-US" altLang="zh-CN" sz="1600">
                <a:solidFill>
                  <a:schemeClr val="tx1"/>
                </a:solidFill>
                <a:latin typeface="华文细黑" panose="02010600040101010101" pitchFamily="2" charset="-122"/>
                <a:ea typeface="华文细黑" panose="02010600040101010101" pitchFamily="2" charset="-122"/>
              </a:rPr>
              <a:t>07.1-08.6</a:t>
            </a:r>
            <a:r>
              <a:rPr lang="zh-CN" altLang="en-US" sz="1600">
                <a:solidFill>
                  <a:schemeClr val="tx1"/>
                </a:solidFill>
                <a:latin typeface="华文细黑" panose="02010600040101010101" pitchFamily="2" charset="-122"/>
                <a:ea typeface="华文细黑" panose="02010600040101010101" pitchFamily="2" charset="-122"/>
              </a:rPr>
              <a:t>年某产品线所有产品中重要特性无应用的比例达</a:t>
            </a:r>
            <a:r>
              <a:rPr lang="en-US" altLang="zh-CN" sz="1600">
                <a:solidFill>
                  <a:schemeClr val="tx1"/>
                </a:solidFill>
                <a:latin typeface="华文细黑" panose="02010600040101010101" pitchFamily="2" charset="-122"/>
                <a:ea typeface="华文细黑" panose="02010600040101010101" pitchFamily="2" charset="-122"/>
              </a:rPr>
              <a:t>22%</a:t>
            </a:r>
            <a:r>
              <a:rPr lang="zh-CN" altLang="en-US" sz="1600">
                <a:solidFill>
                  <a:schemeClr val="tx1"/>
                </a:solidFill>
                <a:latin typeface="华文细黑" panose="02010600040101010101" pitchFamily="2" charset="-122"/>
                <a:ea typeface="华文细黑" panose="02010600040101010101" pitchFamily="2" charset="-122"/>
              </a:rPr>
              <a:t>（需求变更和分析不足占</a:t>
            </a:r>
            <a:r>
              <a:rPr lang="en-US" altLang="zh-CN" sz="1600">
                <a:solidFill>
                  <a:schemeClr val="tx1"/>
                </a:solidFill>
                <a:latin typeface="华文细黑" panose="02010600040101010101" pitchFamily="2" charset="-122"/>
                <a:ea typeface="华文细黑" panose="02010600040101010101" pitchFamily="2" charset="-122"/>
              </a:rPr>
              <a:t>63%</a:t>
            </a:r>
            <a:r>
              <a:rPr lang="zh-CN" altLang="en-US" sz="1600">
                <a:solidFill>
                  <a:schemeClr val="tx1"/>
                </a:solidFill>
                <a:latin typeface="华文细黑" panose="02010600040101010101" pitchFamily="2" charset="-122"/>
                <a:ea typeface="华文细黑" panose="02010600040101010101" pitchFamily="2" charset="-122"/>
              </a:rPr>
              <a:t>）</a:t>
            </a:r>
          </a:p>
        </p:txBody>
      </p:sp>
      <p:pic>
        <p:nvPicPr>
          <p:cNvPr id="33808" name="Picture 41" descr="图片1"/>
          <p:cNvPicPr>
            <a:picLocks noChangeAspect="1" noChangeArrowheads="1"/>
          </p:cNvPicPr>
          <p:nvPr/>
        </p:nvPicPr>
        <p:blipFill>
          <a:blip r:embed="rId5" cstate="print">
            <a:extLst>
              <a:ext uri="{28A0092B-C50C-407E-A947-70E740481C1C}">
                <a14:useLocalDpi xmlns:a14="http://schemas.microsoft.com/office/drawing/2010/main" val="0"/>
              </a:ext>
            </a:extLst>
          </a:blip>
          <a:srcRect l="1643" t="29459" r="6456" b="22310"/>
          <a:stretch>
            <a:fillRect/>
          </a:stretch>
        </p:blipFill>
        <p:spPr bwMode="auto">
          <a:xfrm>
            <a:off x="867002" y="2106158"/>
            <a:ext cx="5807075" cy="179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9946" name="Group 42"/>
          <p:cNvGraphicFramePr>
            <a:graphicFrameLocks noGrp="1"/>
          </p:cNvGraphicFramePr>
          <p:nvPr>
            <p:extLst>
              <p:ext uri="{D42A27DB-BD31-4B8C-83A1-F6EECF244321}">
                <p14:modId xmlns:p14="http://schemas.microsoft.com/office/powerpoint/2010/main" val="3314563970"/>
              </p:ext>
            </p:extLst>
          </p:nvPr>
        </p:nvGraphicFramePr>
        <p:xfrm>
          <a:off x="6674076" y="4136570"/>
          <a:ext cx="5126037" cy="1621155"/>
        </p:xfrm>
        <a:graphic>
          <a:graphicData uri="http://schemas.openxmlformats.org/drawingml/2006/table">
            <a:tbl>
              <a:tblPr/>
              <a:tblGrid>
                <a:gridCol w="2382838">
                  <a:extLst>
                    <a:ext uri="{9D8B030D-6E8A-4147-A177-3AD203B41FA5}">
                      <a16:colId xmlns:a16="http://schemas.microsoft.com/office/drawing/2014/main" val="20000"/>
                    </a:ext>
                  </a:extLst>
                </a:gridCol>
                <a:gridCol w="924868">
                  <a:extLst>
                    <a:ext uri="{9D8B030D-6E8A-4147-A177-3AD203B41FA5}">
                      <a16:colId xmlns:a16="http://schemas.microsoft.com/office/drawing/2014/main" val="20001"/>
                    </a:ext>
                  </a:extLst>
                </a:gridCol>
                <a:gridCol w="1818331">
                  <a:extLst>
                    <a:ext uri="{9D8B030D-6E8A-4147-A177-3AD203B41FA5}">
                      <a16:colId xmlns:a16="http://schemas.microsoft.com/office/drawing/2014/main" val="20002"/>
                    </a:ext>
                  </a:extLst>
                </a:gridCol>
              </a:tblGrid>
              <a:tr h="360363">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个体和交互</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7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过程和工具</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可以工作的软件</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面面俱到的文档</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460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rgbClr val="FF0000"/>
                          </a:solidFill>
                          <a:effectLst/>
                          <a:latin typeface="仿宋" panose="02010609060101010101" pitchFamily="49" charset="-122"/>
                          <a:ea typeface="仿宋" panose="02010609060101010101" pitchFamily="49" charset="-122"/>
                        </a:rPr>
                        <a:t>客户合作</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rgbClr val="FF0000"/>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合同谈判</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44488">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响应变化</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遵循计划</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1363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a:xfrm>
            <a:off x="196849" y="524103"/>
            <a:ext cx="8334375" cy="5826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理念：激发团队</a:t>
            </a:r>
            <a:r>
              <a:rPr lang="en-US" altLang="zh-CN" sz="3200" dirty="0">
                <a:solidFill>
                  <a:srgbClr val="990000"/>
                </a:solidFill>
                <a:latin typeface="FrutigerNext LT Medium" pitchFamily="34" charset="0"/>
                <a:ea typeface="黑体" panose="02010609060101010101" pitchFamily="49" charset="-122"/>
                <a:cs typeface="+mn-cs"/>
              </a:rPr>
              <a:t>(Team)</a:t>
            </a:r>
            <a:r>
              <a:rPr lang="zh-CN" altLang="en-US" sz="3200" dirty="0">
                <a:solidFill>
                  <a:srgbClr val="990000"/>
                </a:solidFill>
                <a:latin typeface="FrutigerNext LT Medium" pitchFamily="34" charset="0"/>
                <a:ea typeface="黑体" panose="02010609060101010101" pitchFamily="49" charset="-122"/>
                <a:cs typeface="+mn-cs"/>
              </a:rPr>
              <a:t>潜能，加强协作</a:t>
            </a:r>
          </a:p>
        </p:txBody>
      </p:sp>
      <p:sp>
        <p:nvSpPr>
          <p:cNvPr id="34821" name="Rectangle 9"/>
          <p:cNvSpPr>
            <a:spLocks noGrp="1" noChangeArrowheads="1"/>
          </p:cNvSpPr>
          <p:nvPr>
            <p:ph type="body" idx="4294967295"/>
          </p:nvPr>
        </p:nvSpPr>
        <p:spPr>
          <a:xfrm>
            <a:off x="2730273" y="5736545"/>
            <a:ext cx="7848600" cy="766762"/>
          </a:xfrm>
          <a:solidFill>
            <a:schemeClr val="bg1"/>
          </a:solidFill>
        </p:spPr>
        <p:txBody>
          <a:bodyPr lIns="80122" tIns="40060" rIns="80122" bIns="40060"/>
          <a:lstStyle/>
          <a:p>
            <a:pPr eaLnBrk="1" hangingPunct="1"/>
            <a:r>
              <a:rPr lang="zh-CN" altLang="en-US" sz="1700" b="1" dirty="0">
                <a:solidFill>
                  <a:schemeClr val="tx2"/>
                </a:solidFill>
              </a:rPr>
              <a:t>团队是价值的真正创造者，应加强团队协作、激发团队潜能</a:t>
            </a:r>
          </a:p>
          <a:p>
            <a:pPr eaLnBrk="1" hangingPunct="1">
              <a:lnSpc>
                <a:spcPct val="120000"/>
              </a:lnSpc>
            </a:pPr>
            <a:r>
              <a:rPr lang="zh-CN" altLang="en-US" sz="1700" b="1" dirty="0">
                <a:solidFill>
                  <a:schemeClr val="tx2"/>
                </a:solidFill>
              </a:rPr>
              <a:t>软件开发是一种团队活动，首先应做到提升沟通效率降低交流成本</a:t>
            </a:r>
          </a:p>
        </p:txBody>
      </p:sp>
      <p:sp>
        <p:nvSpPr>
          <p:cNvPr id="34823" name="TextBox 17"/>
          <p:cNvSpPr txBox="1">
            <a:spLocks noChangeArrowheads="1"/>
          </p:cNvSpPr>
          <p:nvPr/>
        </p:nvSpPr>
        <p:spPr bwMode="auto">
          <a:xfrm>
            <a:off x="3350985" y="5260295"/>
            <a:ext cx="30543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en-US" altLang="zh-CN" sz="1000" i="1">
                <a:solidFill>
                  <a:schemeClr val="bg2"/>
                </a:solidFill>
                <a:latin typeface="FrutigerNext LT Regular" pitchFamily="34" charset="0"/>
                <a:ea typeface="华文细黑" panose="02010600040101010101" pitchFamily="2" charset="-122"/>
              </a:rPr>
              <a:t>Source</a:t>
            </a:r>
            <a:r>
              <a:rPr lang="zh-CN" altLang="en-US" sz="1000" i="1">
                <a:solidFill>
                  <a:schemeClr val="bg2"/>
                </a:solidFill>
                <a:latin typeface="FrutigerNext LT Regular" pitchFamily="34" charset="0"/>
                <a:ea typeface="华文细黑" panose="02010600040101010101" pitchFamily="2" charset="-122"/>
              </a:rPr>
              <a:t>：</a:t>
            </a:r>
            <a:r>
              <a:rPr lang="en-US" altLang="zh-CN" sz="1000" i="1">
                <a:solidFill>
                  <a:schemeClr val="bg2"/>
                </a:solidFill>
                <a:latin typeface="FrutigerNext LT Regular" pitchFamily="34" charset="0"/>
                <a:ea typeface="华文细黑" panose="02010600040101010101" pitchFamily="2" charset="-122"/>
              </a:rPr>
              <a:t>《</a:t>
            </a:r>
            <a:r>
              <a:rPr lang="zh-CN" altLang="en-US" sz="1000" i="1">
                <a:solidFill>
                  <a:schemeClr val="bg2"/>
                </a:solidFill>
                <a:latin typeface="FrutigerNext LT Regular" pitchFamily="34" charset="0"/>
                <a:ea typeface="华文细黑" panose="02010600040101010101" pitchFamily="2" charset="-122"/>
              </a:rPr>
              <a:t>经济学家</a:t>
            </a:r>
            <a:r>
              <a:rPr lang="en-US" altLang="zh-CN" sz="1000" i="1">
                <a:solidFill>
                  <a:schemeClr val="bg2"/>
                </a:solidFill>
                <a:latin typeface="FrutigerNext LT Regular" pitchFamily="34" charset="0"/>
                <a:ea typeface="华文细黑" panose="02010600040101010101" pitchFamily="2" charset="-122"/>
              </a:rPr>
              <a:t>2003》&amp; DeMarco </a:t>
            </a:r>
            <a:r>
              <a:rPr lang="zh-CN" altLang="en-US" sz="1000" i="1">
                <a:solidFill>
                  <a:schemeClr val="bg2"/>
                </a:solidFill>
                <a:latin typeface="FrutigerNext LT Regular" pitchFamily="34" charset="0"/>
                <a:ea typeface="华文细黑" panose="02010600040101010101" pitchFamily="2" charset="-122"/>
              </a:rPr>
              <a:t>研究报告</a:t>
            </a:r>
          </a:p>
        </p:txBody>
      </p:sp>
      <p:sp>
        <p:nvSpPr>
          <p:cNvPr id="34824" name="Text Box 17"/>
          <p:cNvSpPr txBox="1">
            <a:spLocks noChangeArrowheads="1"/>
          </p:cNvSpPr>
          <p:nvPr/>
        </p:nvSpPr>
        <p:spPr bwMode="auto">
          <a:xfrm>
            <a:off x="6998232" y="1189946"/>
            <a:ext cx="4032250" cy="360363"/>
          </a:xfrm>
          <a:prstGeom prst="rect">
            <a:avLst/>
          </a:prstGeom>
          <a:solidFill>
            <a:srgbClr val="DCDCD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“团队”在“敏捷宣言”中的体现</a:t>
            </a:r>
            <a:endParaRPr lang="en-US" altLang="zh-CN" sz="1800" b="1" dirty="0">
              <a:solidFill>
                <a:schemeClr val="tx1"/>
              </a:solidFill>
              <a:latin typeface="华文细黑" panose="02010600040101010101" pitchFamily="2" charset="-122"/>
              <a:ea typeface="华文细黑" panose="02010600040101010101" pitchFamily="2" charset="-122"/>
            </a:endParaRPr>
          </a:p>
        </p:txBody>
      </p:sp>
      <p:graphicFrame>
        <p:nvGraphicFramePr>
          <p:cNvPr id="382180" name="Group 228"/>
          <p:cNvGraphicFramePr>
            <a:graphicFrameLocks noGrp="1"/>
          </p:cNvGraphicFramePr>
          <p:nvPr>
            <p:extLst>
              <p:ext uri="{D42A27DB-BD31-4B8C-83A1-F6EECF244321}">
                <p14:modId xmlns:p14="http://schemas.microsoft.com/office/powerpoint/2010/main" val="2586296963"/>
              </p:ext>
            </p:extLst>
          </p:nvPr>
        </p:nvGraphicFramePr>
        <p:xfrm>
          <a:off x="6998232" y="1541576"/>
          <a:ext cx="4903482" cy="1621155"/>
        </p:xfrm>
        <a:graphic>
          <a:graphicData uri="http://schemas.openxmlformats.org/drawingml/2006/table">
            <a:tbl>
              <a:tblPr/>
              <a:tblGrid>
                <a:gridCol w="2189311">
                  <a:extLst>
                    <a:ext uri="{9D8B030D-6E8A-4147-A177-3AD203B41FA5}">
                      <a16:colId xmlns:a16="http://schemas.microsoft.com/office/drawing/2014/main" val="20000"/>
                    </a:ext>
                  </a:extLst>
                </a:gridCol>
                <a:gridCol w="798286">
                  <a:extLst>
                    <a:ext uri="{9D8B030D-6E8A-4147-A177-3AD203B41FA5}">
                      <a16:colId xmlns:a16="http://schemas.microsoft.com/office/drawing/2014/main" val="20001"/>
                    </a:ext>
                  </a:extLst>
                </a:gridCol>
                <a:gridCol w="1915885">
                  <a:extLst>
                    <a:ext uri="{9D8B030D-6E8A-4147-A177-3AD203B41FA5}">
                      <a16:colId xmlns:a16="http://schemas.microsoft.com/office/drawing/2014/main" val="20002"/>
                    </a:ext>
                  </a:extLst>
                </a:gridCol>
              </a:tblGrid>
              <a:tr h="360363">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个体和交互</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7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过程和工具</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可以工作的软件</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面面俱到的文档</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460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客户合作</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合同谈判</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44488">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响应变化</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遵循计划</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34838" name="组合 53"/>
          <p:cNvGrpSpPr>
            <a:grpSpLocks/>
          </p:cNvGrpSpPr>
          <p:nvPr/>
        </p:nvGrpSpPr>
        <p:grpSpPr bwMode="auto">
          <a:xfrm>
            <a:off x="357555" y="2581999"/>
            <a:ext cx="6047780" cy="2924358"/>
            <a:chOff x="428596" y="1192293"/>
            <a:chExt cx="3685148" cy="2211728"/>
          </a:xfrm>
        </p:grpSpPr>
        <p:pic>
          <p:nvPicPr>
            <p:cNvPr id="34887"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72" y="1214422"/>
              <a:ext cx="3467794" cy="214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88" name="TextBox 42"/>
            <p:cNvSpPr txBox="1">
              <a:spLocks noChangeArrowheads="1"/>
            </p:cNvSpPr>
            <p:nvPr/>
          </p:nvSpPr>
          <p:spPr bwMode="auto">
            <a:xfrm>
              <a:off x="428596" y="1356946"/>
              <a:ext cx="286745" cy="54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200">
                  <a:solidFill>
                    <a:schemeClr val="tx1"/>
                  </a:solidFill>
                  <a:latin typeface="FrutigerNext LT Regular" pitchFamily="34" charset="0"/>
                  <a:ea typeface="华文细黑" panose="02010600040101010101" pitchFamily="2" charset="-122"/>
                </a:rPr>
                <a:t>效率</a:t>
              </a:r>
            </a:p>
          </p:txBody>
        </p:sp>
        <p:sp>
          <p:nvSpPr>
            <p:cNvPr id="34889" name="TextBox 43"/>
            <p:cNvSpPr txBox="1">
              <a:spLocks noChangeArrowheads="1"/>
            </p:cNvSpPr>
            <p:nvPr/>
          </p:nvSpPr>
          <p:spPr bwMode="auto">
            <a:xfrm>
              <a:off x="3143972" y="3072029"/>
              <a:ext cx="894566" cy="33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200">
                  <a:solidFill>
                    <a:schemeClr val="tx1"/>
                  </a:solidFill>
                  <a:latin typeface="FrutigerNext LT Regular" pitchFamily="34" charset="0"/>
                  <a:ea typeface="华文细黑" panose="02010600040101010101" pitchFamily="2" charset="-122"/>
                </a:rPr>
                <a:t>流行度</a:t>
              </a:r>
            </a:p>
          </p:txBody>
        </p:sp>
        <p:sp>
          <p:nvSpPr>
            <p:cNvPr id="45" name="TextBox 44"/>
            <p:cNvSpPr txBox="1"/>
            <p:nvPr/>
          </p:nvSpPr>
          <p:spPr>
            <a:xfrm>
              <a:off x="805695" y="2570847"/>
              <a:ext cx="423087" cy="293011"/>
            </a:xfrm>
            <a:prstGeom prst="rect">
              <a:avLst/>
            </a:prstGeom>
            <a:noFill/>
          </p:spPr>
          <p:txBody>
            <a:bodyPr wrap="none">
              <a:spAutoFit/>
            </a:bodyPr>
            <a:lstStyle/>
            <a:p>
              <a:pPr algn="l">
                <a:defRPr/>
              </a:pPr>
              <a:r>
                <a:rPr lang="zh-CN" altLang="en-US" sz="1000" dirty="0">
                  <a:solidFill>
                    <a:schemeClr val="accent1">
                      <a:lumMod val="50000"/>
                    </a:schemeClr>
                  </a:solidFill>
                  <a:latin typeface="FrutigerNext LT Regular" charset="0"/>
                  <a:ea typeface="华文细黑" pitchFamily="2" charset="-122"/>
                </a:rPr>
                <a:t>文档</a:t>
              </a:r>
            </a:p>
          </p:txBody>
        </p:sp>
        <p:sp>
          <p:nvSpPr>
            <p:cNvPr id="46" name="TextBox 45"/>
            <p:cNvSpPr txBox="1"/>
            <p:nvPr/>
          </p:nvSpPr>
          <p:spPr>
            <a:xfrm>
              <a:off x="2232846" y="1927746"/>
              <a:ext cx="695947" cy="475666"/>
            </a:xfrm>
            <a:prstGeom prst="rect">
              <a:avLst/>
            </a:prstGeom>
            <a:noFill/>
          </p:spPr>
          <p:txBody>
            <a:bodyPr>
              <a:spAutoFit/>
            </a:bodyPr>
            <a:lstStyle/>
            <a:p>
              <a:pPr algn="l">
                <a:defRPr/>
              </a:pPr>
              <a:r>
                <a:rPr lang="zh-CN" altLang="en-US" sz="1000" dirty="0">
                  <a:solidFill>
                    <a:schemeClr val="accent1">
                      <a:lumMod val="50000"/>
                    </a:schemeClr>
                  </a:solidFill>
                  <a:latin typeface="FrutigerNext LT Regular" charset="0"/>
                  <a:ea typeface="华文细黑" pitchFamily="2" charset="-122"/>
                </a:rPr>
                <a:t>录制的视频</a:t>
              </a:r>
            </a:p>
          </p:txBody>
        </p:sp>
        <p:sp>
          <p:nvSpPr>
            <p:cNvPr id="47" name="TextBox 46"/>
            <p:cNvSpPr txBox="1"/>
            <p:nvPr/>
          </p:nvSpPr>
          <p:spPr>
            <a:xfrm>
              <a:off x="1181261" y="2430049"/>
              <a:ext cx="826246" cy="479544"/>
            </a:xfrm>
            <a:prstGeom prst="rect">
              <a:avLst/>
            </a:prstGeom>
            <a:noFill/>
          </p:spPr>
          <p:txBody>
            <a:bodyPr>
              <a:spAutoFit/>
            </a:bodyPr>
            <a:lstStyle/>
            <a:p>
              <a:pPr algn="l">
                <a:defRPr/>
              </a:pPr>
              <a:r>
                <a:rPr lang="zh-CN" altLang="en-US" sz="1000" dirty="0">
                  <a:solidFill>
                    <a:schemeClr val="accent1">
                      <a:lumMod val="50000"/>
                    </a:schemeClr>
                  </a:solidFill>
                  <a:latin typeface="FrutigerNext LT Regular" charset="0"/>
                  <a:ea typeface="华文细黑" pitchFamily="2" charset="-122"/>
                </a:rPr>
                <a:t>录制</a:t>
              </a:r>
            </a:p>
            <a:p>
              <a:pPr algn="l">
                <a:defRPr/>
              </a:pPr>
              <a:r>
                <a:rPr lang="zh-CN" altLang="en-US" sz="1000" dirty="0">
                  <a:solidFill>
                    <a:schemeClr val="accent1">
                      <a:lumMod val="50000"/>
                    </a:schemeClr>
                  </a:solidFill>
                  <a:latin typeface="FrutigerNext LT Regular" charset="0"/>
                  <a:ea typeface="华文细黑" pitchFamily="2" charset="-122"/>
                </a:rPr>
                <a:t>的音频</a:t>
              </a:r>
            </a:p>
          </p:txBody>
        </p:sp>
        <p:sp>
          <p:nvSpPr>
            <p:cNvPr id="34893" name="TextBox 48"/>
            <p:cNvSpPr txBox="1">
              <a:spLocks noChangeArrowheads="1"/>
            </p:cNvSpPr>
            <p:nvPr/>
          </p:nvSpPr>
          <p:spPr bwMode="auto">
            <a:xfrm>
              <a:off x="1481496" y="2071787"/>
              <a:ext cx="804580" cy="47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en-US" altLang="zh-CN" sz="1000" dirty="0">
                  <a:solidFill>
                    <a:srgbClr val="00B050"/>
                  </a:solidFill>
                  <a:latin typeface="FrutigerNext LT Regular" pitchFamily="34" charset="0"/>
                  <a:ea typeface="华文细黑" panose="02010600040101010101" pitchFamily="2" charset="-122"/>
                </a:rPr>
                <a:t>2</a:t>
              </a:r>
              <a:r>
                <a:rPr lang="zh-CN" altLang="en-US" sz="1000" dirty="0">
                  <a:solidFill>
                    <a:srgbClr val="00B050"/>
                  </a:solidFill>
                  <a:latin typeface="FrutigerNext LT Regular" pitchFamily="34" charset="0"/>
                  <a:ea typeface="华文细黑" panose="02010600040101010101" pitchFamily="2" charset="-122"/>
                </a:rPr>
                <a:t>人</a:t>
              </a:r>
              <a:endParaRPr lang="en-US" altLang="zh-CN" sz="1000" dirty="0">
                <a:solidFill>
                  <a:srgbClr val="00B050"/>
                </a:solidFill>
                <a:latin typeface="FrutigerNext LT Regular" pitchFamily="34" charset="0"/>
                <a:ea typeface="华文细黑" panose="02010600040101010101" pitchFamily="2" charset="-122"/>
              </a:endParaRPr>
            </a:p>
            <a:p>
              <a:pPr algn="l" eaLnBrk="1" hangingPunct="1"/>
              <a:r>
                <a:rPr lang="zh-CN" altLang="en-US" sz="1000" dirty="0">
                  <a:solidFill>
                    <a:srgbClr val="00B050"/>
                  </a:solidFill>
                  <a:latin typeface="FrutigerNext LT Regular" pitchFamily="34" charset="0"/>
                  <a:ea typeface="华文细黑" panose="02010600040101010101" pitchFamily="2" charset="-122"/>
                </a:rPr>
                <a:t>邮件沟通</a:t>
              </a:r>
            </a:p>
          </p:txBody>
        </p:sp>
        <p:sp>
          <p:nvSpPr>
            <p:cNvPr id="34894" name="TextBox 49"/>
            <p:cNvSpPr txBox="1">
              <a:spLocks noChangeArrowheads="1"/>
            </p:cNvSpPr>
            <p:nvPr/>
          </p:nvSpPr>
          <p:spPr bwMode="auto">
            <a:xfrm>
              <a:off x="3306166" y="1192293"/>
              <a:ext cx="807578" cy="30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en-US" altLang="zh-CN" sz="1000" dirty="0">
                  <a:solidFill>
                    <a:srgbClr val="00B050"/>
                  </a:solidFill>
                  <a:latin typeface="FrutigerNext LT Regular" pitchFamily="34" charset="0"/>
                  <a:ea typeface="华文细黑" panose="02010600040101010101" pitchFamily="2" charset="-122"/>
                </a:rPr>
                <a:t>2</a:t>
              </a:r>
              <a:r>
                <a:rPr lang="zh-CN" altLang="en-US" sz="1000" dirty="0">
                  <a:solidFill>
                    <a:srgbClr val="00B050"/>
                  </a:solidFill>
                  <a:latin typeface="FrutigerNext LT Regular" pitchFamily="34" charset="0"/>
                  <a:ea typeface="华文细黑" panose="02010600040101010101" pitchFamily="2" charset="-122"/>
                </a:rPr>
                <a:t>人</a:t>
              </a:r>
              <a:endParaRPr lang="en-US" altLang="zh-CN" sz="1000" dirty="0">
                <a:solidFill>
                  <a:srgbClr val="00B050"/>
                </a:solidFill>
                <a:latin typeface="FrutigerNext LT Regular" pitchFamily="34" charset="0"/>
                <a:ea typeface="华文细黑" panose="02010600040101010101" pitchFamily="2" charset="-122"/>
              </a:endParaRPr>
            </a:p>
            <a:p>
              <a:pPr eaLnBrk="1" hangingPunct="1"/>
              <a:r>
                <a:rPr lang="zh-CN" altLang="en-US" sz="1000" dirty="0">
                  <a:solidFill>
                    <a:srgbClr val="00B050"/>
                  </a:solidFill>
                  <a:latin typeface="FrutigerNext LT Regular" pitchFamily="34" charset="0"/>
                  <a:ea typeface="华文细黑" panose="02010600040101010101" pitchFamily="2" charset="-122"/>
                </a:rPr>
                <a:t>白板沟通</a:t>
              </a:r>
            </a:p>
          </p:txBody>
        </p:sp>
        <p:sp>
          <p:nvSpPr>
            <p:cNvPr id="34895" name="TextBox 50"/>
            <p:cNvSpPr txBox="1">
              <a:spLocks noChangeArrowheads="1"/>
            </p:cNvSpPr>
            <p:nvPr/>
          </p:nvSpPr>
          <p:spPr bwMode="auto">
            <a:xfrm>
              <a:off x="2835224" y="1596604"/>
              <a:ext cx="795672" cy="47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en-US" altLang="zh-CN" sz="1000">
                  <a:solidFill>
                    <a:srgbClr val="00B050"/>
                  </a:solidFill>
                  <a:latin typeface="FrutigerNext LT Regular" pitchFamily="34" charset="0"/>
                  <a:ea typeface="华文细黑" panose="02010600040101010101" pitchFamily="2" charset="-122"/>
                </a:rPr>
                <a:t>2</a:t>
              </a:r>
              <a:r>
                <a:rPr lang="zh-CN" altLang="en-US" sz="1000">
                  <a:solidFill>
                    <a:srgbClr val="00B050"/>
                  </a:solidFill>
                  <a:latin typeface="FrutigerNext LT Regular" pitchFamily="34" charset="0"/>
                  <a:ea typeface="华文细黑" panose="02010600040101010101" pitchFamily="2" charset="-122"/>
                </a:rPr>
                <a:t>人</a:t>
              </a:r>
              <a:endParaRPr lang="en-US" altLang="zh-CN" sz="1000">
                <a:solidFill>
                  <a:srgbClr val="00B050"/>
                </a:solidFill>
                <a:latin typeface="FrutigerNext LT Regular" pitchFamily="34" charset="0"/>
                <a:ea typeface="华文细黑" panose="02010600040101010101" pitchFamily="2" charset="-122"/>
              </a:endParaRPr>
            </a:p>
            <a:p>
              <a:pPr eaLnBrk="1" hangingPunct="1"/>
              <a:r>
                <a:rPr lang="zh-CN" altLang="en-US" sz="1000">
                  <a:solidFill>
                    <a:srgbClr val="00B050"/>
                  </a:solidFill>
                  <a:latin typeface="FrutigerNext LT Regular" pitchFamily="34" charset="0"/>
                  <a:ea typeface="华文细黑" panose="02010600040101010101" pitchFamily="2" charset="-122"/>
                </a:rPr>
                <a:t>电话沟通</a:t>
              </a:r>
            </a:p>
          </p:txBody>
        </p:sp>
        <p:sp>
          <p:nvSpPr>
            <p:cNvPr id="52" name="TextBox 51"/>
            <p:cNvSpPr txBox="1"/>
            <p:nvPr/>
          </p:nvSpPr>
          <p:spPr>
            <a:xfrm rot="19800000">
              <a:off x="1665665" y="2631732"/>
              <a:ext cx="1036256" cy="293011"/>
            </a:xfrm>
            <a:prstGeom prst="rect">
              <a:avLst/>
            </a:prstGeom>
            <a:noFill/>
          </p:spPr>
          <p:txBody>
            <a:bodyPr wrap="none">
              <a:spAutoFit/>
            </a:bodyPr>
            <a:lstStyle/>
            <a:p>
              <a:pPr algn="l">
                <a:defRPr/>
              </a:pPr>
              <a:r>
                <a:rPr lang="zh-CN" altLang="en-US" sz="1000" dirty="0">
                  <a:solidFill>
                    <a:schemeClr val="accent1">
                      <a:lumMod val="50000"/>
                    </a:schemeClr>
                  </a:solidFill>
                  <a:latin typeface="FrutigerNext LT Regular" charset="0"/>
                  <a:ea typeface="华文细黑" pitchFamily="2" charset="-122"/>
                </a:rPr>
                <a:t>不支持问答形式</a:t>
              </a:r>
            </a:p>
          </p:txBody>
        </p:sp>
        <p:sp>
          <p:nvSpPr>
            <p:cNvPr id="34897" name="TextBox 52"/>
            <p:cNvSpPr txBox="1">
              <a:spLocks noChangeArrowheads="1"/>
            </p:cNvSpPr>
            <p:nvPr/>
          </p:nvSpPr>
          <p:spPr bwMode="auto">
            <a:xfrm rot="-1800000">
              <a:off x="3026901" y="1956286"/>
              <a:ext cx="913623" cy="29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000">
                  <a:solidFill>
                    <a:srgbClr val="00B050"/>
                  </a:solidFill>
                  <a:latin typeface="FrutigerNext LT Regular" pitchFamily="34" charset="0"/>
                  <a:ea typeface="华文细黑" panose="02010600040101010101" pitchFamily="2" charset="-122"/>
                </a:rPr>
                <a:t>支持问答形式</a:t>
              </a:r>
            </a:p>
          </p:txBody>
        </p:sp>
      </p:grpSp>
      <p:sp>
        <p:nvSpPr>
          <p:cNvPr id="34839" name="TextBox 54"/>
          <p:cNvSpPr txBox="1">
            <a:spLocks noChangeArrowheads="1"/>
          </p:cNvSpPr>
          <p:nvPr/>
        </p:nvSpPr>
        <p:spPr bwMode="auto">
          <a:xfrm>
            <a:off x="828139" y="1218559"/>
            <a:ext cx="5453774" cy="1200292"/>
          </a:xfrm>
          <a:prstGeom prst="rect">
            <a:avLst/>
          </a:prstGeom>
          <a:solidFill>
            <a:srgbClr val="DCDCDC"/>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lIns="91405" tIns="45702" rIns="91405" bIns="4570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50000"/>
              </a:lnSpc>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研究表明面对面的沟通最有效</a:t>
            </a:r>
          </a:p>
          <a:p>
            <a:pPr algn="l" eaLnBrk="1" hangingPunct="1">
              <a:lnSpc>
                <a:spcPct val="150000"/>
              </a:lnSpc>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 </a:t>
            </a:r>
            <a:r>
              <a:rPr lang="zh-CN" altLang="en-US" sz="1600" dirty="0">
                <a:solidFill>
                  <a:schemeClr val="tx1"/>
                </a:solidFill>
                <a:latin typeface="华文细黑" panose="02010600040101010101" pitchFamily="2" charset="-122"/>
                <a:ea typeface="华文细黑" panose="02010600040101010101" pitchFamily="2" charset="-122"/>
              </a:rPr>
              <a:t>业界调查：一个</a:t>
            </a:r>
            <a:r>
              <a:rPr lang="en-US" altLang="zh-CN" sz="1600" dirty="0">
                <a:solidFill>
                  <a:schemeClr val="tx1"/>
                </a:solidFill>
                <a:latin typeface="华文细黑" panose="02010600040101010101" pitchFamily="2" charset="-122"/>
                <a:ea typeface="华文细黑" panose="02010600040101010101" pitchFamily="2" charset="-122"/>
              </a:rPr>
              <a:t>50</a:t>
            </a:r>
            <a:r>
              <a:rPr lang="zh-CN" altLang="en-US" sz="1600" dirty="0">
                <a:solidFill>
                  <a:schemeClr val="tx1"/>
                </a:solidFill>
                <a:latin typeface="华文细黑" panose="02010600040101010101" pitchFamily="2" charset="-122"/>
                <a:ea typeface="华文细黑" panose="02010600040101010101" pitchFamily="2" charset="-122"/>
              </a:rPr>
              <a:t>人开发团队，每人平均</a:t>
            </a:r>
            <a:r>
              <a:rPr lang="en-US" altLang="zh-CN" sz="1600" dirty="0">
                <a:solidFill>
                  <a:schemeClr val="tx1"/>
                </a:solidFill>
                <a:latin typeface="华文细黑" panose="02010600040101010101" pitchFamily="2" charset="-122"/>
                <a:ea typeface="华文细黑" panose="02010600040101010101" pitchFamily="2" charset="-122"/>
              </a:rPr>
              <a:t>30%</a:t>
            </a:r>
            <a:r>
              <a:rPr lang="zh-CN" altLang="en-US" sz="1600" dirty="0">
                <a:solidFill>
                  <a:schemeClr val="tx1"/>
                </a:solidFill>
                <a:latin typeface="华文细黑" panose="02010600040101010101" pitchFamily="2" charset="-122"/>
                <a:ea typeface="华文细黑" panose="02010600040101010101" pitchFamily="2" charset="-122"/>
              </a:rPr>
              <a:t>时间用于编码，</a:t>
            </a:r>
            <a:r>
              <a:rPr lang="en-US" altLang="zh-CN" sz="1600" dirty="0">
                <a:solidFill>
                  <a:schemeClr val="tx1"/>
                </a:solidFill>
                <a:latin typeface="华文细黑" panose="02010600040101010101" pitchFamily="2" charset="-122"/>
                <a:ea typeface="华文细黑" panose="02010600040101010101" pitchFamily="2" charset="-122"/>
              </a:rPr>
              <a:t>70%</a:t>
            </a:r>
            <a:r>
              <a:rPr lang="zh-CN" altLang="en-US" sz="1600" dirty="0">
                <a:solidFill>
                  <a:schemeClr val="tx1"/>
                </a:solidFill>
                <a:latin typeface="华文细黑" panose="02010600040101010101" pitchFamily="2" charset="-122"/>
                <a:ea typeface="华文细黑" panose="02010600040101010101" pitchFamily="2" charset="-122"/>
              </a:rPr>
              <a:t>的时间用于与其他成员交流。</a:t>
            </a:r>
            <a:endParaRPr lang="en-US" altLang="zh-CN" sz="1600" dirty="0">
              <a:solidFill>
                <a:schemeClr val="tx1"/>
              </a:solidFill>
              <a:latin typeface="华文细黑" panose="02010600040101010101" pitchFamily="2" charset="-122"/>
              <a:ea typeface="华文细黑" panose="02010600040101010101" pitchFamily="2" charset="-122"/>
            </a:endParaRPr>
          </a:p>
        </p:txBody>
      </p:sp>
      <p:sp>
        <p:nvSpPr>
          <p:cNvPr id="34840" name="内容占位符 2"/>
          <p:cNvSpPr txBox="1">
            <a:spLocks/>
          </p:cNvSpPr>
          <p:nvPr/>
        </p:nvSpPr>
        <p:spPr bwMode="auto">
          <a:xfrm>
            <a:off x="7253767" y="4084375"/>
            <a:ext cx="4386690" cy="136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50000"/>
              </a:lnSpc>
            </a:pPr>
            <a:r>
              <a:rPr lang="zh-CN" altLang="en-US" sz="1800" dirty="0">
                <a:solidFill>
                  <a:schemeClr val="tx1"/>
                </a:solidFill>
                <a:latin typeface="FrutigerNext LT Regular" pitchFamily="34" charset="0"/>
                <a:ea typeface="华文细黑" panose="02010600040101010101" pitchFamily="2" charset="-122"/>
              </a:rPr>
              <a:t>研究表明</a:t>
            </a:r>
            <a:r>
              <a:rPr lang="en-US" altLang="zh-CN" sz="1800" dirty="0">
                <a:solidFill>
                  <a:schemeClr val="tx1"/>
                </a:solidFill>
                <a:latin typeface="FrutigerNext LT Regular" pitchFamily="34" charset="0"/>
                <a:ea typeface="华文细黑" panose="02010600040101010101" pitchFamily="2" charset="-122"/>
              </a:rPr>
              <a:t>1981</a:t>
            </a:r>
            <a:r>
              <a:rPr lang="zh-CN" altLang="en-US" sz="1800" dirty="0">
                <a:solidFill>
                  <a:schemeClr val="tx1"/>
                </a:solidFill>
                <a:latin typeface="FrutigerNext LT Regular" pitchFamily="34" charset="0"/>
                <a:ea typeface="华文细黑" panose="02010600040101010101" pitchFamily="2" charset="-122"/>
              </a:rPr>
              <a:t>年来自不同公司的优秀程序员生产率之比是</a:t>
            </a:r>
            <a:r>
              <a:rPr lang="en-US" altLang="zh-CN" sz="1800" dirty="0">
                <a:solidFill>
                  <a:schemeClr val="tx1"/>
                </a:solidFill>
                <a:latin typeface="FrutigerNext LT Regular" pitchFamily="34" charset="0"/>
                <a:ea typeface="华文细黑" panose="02010600040101010101" pitchFamily="2" charset="-122"/>
              </a:rPr>
              <a:t>7:1</a:t>
            </a:r>
            <a:r>
              <a:rPr lang="zh-CN" altLang="en-US" sz="1800" dirty="0">
                <a:solidFill>
                  <a:schemeClr val="tx1"/>
                </a:solidFill>
                <a:latin typeface="FrutigerNext LT Regular" pitchFamily="34" charset="0"/>
                <a:ea typeface="华文细黑" panose="02010600040101010101" pitchFamily="2" charset="-122"/>
              </a:rPr>
              <a:t>，而</a:t>
            </a:r>
            <a:r>
              <a:rPr lang="en-US" altLang="zh-CN" sz="1800" dirty="0">
                <a:solidFill>
                  <a:schemeClr val="tx1"/>
                </a:solidFill>
                <a:latin typeface="FrutigerNext LT Regular" pitchFamily="34" charset="0"/>
                <a:ea typeface="华文细黑" panose="02010600040101010101" pitchFamily="2" charset="-122"/>
              </a:rPr>
              <a:t>2007</a:t>
            </a:r>
            <a:r>
              <a:rPr lang="zh-CN" altLang="en-US" sz="1800" dirty="0">
                <a:solidFill>
                  <a:schemeClr val="tx1"/>
                </a:solidFill>
                <a:latin typeface="FrutigerNext LT Regular" pitchFamily="34" charset="0"/>
                <a:ea typeface="华文细黑" panose="02010600040101010101" pitchFamily="2" charset="-122"/>
              </a:rPr>
              <a:t>年最新的研究数据，则是</a:t>
            </a:r>
            <a:r>
              <a:rPr lang="en-US" altLang="zh-CN" sz="1800" dirty="0">
                <a:solidFill>
                  <a:schemeClr val="tx1"/>
                </a:solidFill>
                <a:latin typeface="FrutigerNext LT Regular" pitchFamily="34" charset="0"/>
                <a:ea typeface="华文细黑" panose="02010600040101010101" pitchFamily="2" charset="-122"/>
              </a:rPr>
              <a:t>40:1</a:t>
            </a:r>
            <a:r>
              <a:rPr lang="zh-CN" altLang="en-US" sz="1800" dirty="0">
                <a:solidFill>
                  <a:schemeClr val="tx1"/>
                </a:solidFill>
                <a:latin typeface="FrutigerNext LT Regular" pitchFamily="34" charset="0"/>
                <a:ea typeface="华文细黑" panose="02010600040101010101" pitchFamily="2" charset="-122"/>
              </a:rPr>
              <a:t>。</a:t>
            </a:r>
          </a:p>
        </p:txBody>
      </p:sp>
      <p:sp>
        <p:nvSpPr>
          <p:cNvPr id="34841" name="Text Box 17"/>
          <p:cNvSpPr txBox="1">
            <a:spLocks noChangeArrowheads="1"/>
          </p:cNvSpPr>
          <p:nvPr/>
        </p:nvSpPr>
        <p:spPr bwMode="auto">
          <a:xfrm>
            <a:off x="7271683" y="3725666"/>
            <a:ext cx="4035425" cy="360363"/>
          </a:xfrm>
          <a:prstGeom prst="rect">
            <a:avLst/>
          </a:prstGeom>
          <a:solidFill>
            <a:srgbClr val="DCDCD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10000"/>
              </a:lnSpc>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人是软件开发的决定因素</a:t>
            </a:r>
            <a:endParaRPr lang="en-US" altLang="zh-CN" sz="1800" b="1" dirty="0">
              <a:solidFill>
                <a:schemeClr val="tx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212744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sz="quarter" idx="4294967295"/>
          </p:nvPr>
        </p:nvSpPr>
        <p:spPr>
          <a:xfrm>
            <a:off x="298450" y="517751"/>
            <a:ext cx="8066088" cy="654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理念：不断调整以适应</a:t>
            </a:r>
            <a:r>
              <a:rPr lang="en-US" altLang="zh-CN" sz="3200" dirty="0">
                <a:solidFill>
                  <a:srgbClr val="990000"/>
                </a:solidFill>
                <a:latin typeface="FrutigerNext LT Medium" pitchFamily="34" charset="0"/>
                <a:ea typeface="黑体" panose="02010609060101010101" pitchFamily="49" charset="-122"/>
                <a:cs typeface="+mn-cs"/>
              </a:rPr>
              <a:t>(Adapting)</a:t>
            </a:r>
            <a:r>
              <a:rPr lang="zh-CN" altLang="en-US" sz="3200" dirty="0">
                <a:solidFill>
                  <a:srgbClr val="990000"/>
                </a:solidFill>
                <a:latin typeface="FrutigerNext LT Medium" pitchFamily="34" charset="0"/>
                <a:ea typeface="黑体" panose="02010609060101010101" pitchFamily="49" charset="-122"/>
                <a:cs typeface="+mn-cs"/>
              </a:rPr>
              <a:t>变化</a:t>
            </a:r>
          </a:p>
        </p:txBody>
      </p:sp>
      <p:sp>
        <p:nvSpPr>
          <p:cNvPr id="35844" name="Text Box 5"/>
          <p:cNvSpPr txBox="1">
            <a:spLocks noChangeArrowheads="1"/>
          </p:cNvSpPr>
          <p:nvPr/>
        </p:nvSpPr>
        <p:spPr bwMode="auto">
          <a:xfrm>
            <a:off x="7717293" y="2548167"/>
            <a:ext cx="2376487" cy="52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91405" tIns="45702" rIns="91405" bIns="4570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400" b="1" dirty="0">
                <a:latin typeface="FrutigerNext LT Regular" pitchFamily="34" charset="0"/>
                <a:ea typeface="华文细黑" panose="02010600040101010101" pitchFamily="2" charset="-122"/>
              </a:rPr>
              <a:t>麦当劳是简单可预测生产过程</a:t>
            </a:r>
          </a:p>
        </p:txBody>
      </p:sp>
      <p:pic>
        <p:nvPicPr>
          <p:cNvPr id="3584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943" y="1705658"/>
            <a:ext cx="3889375"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592" y="2848659"/>
            <a:ext cx="38163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8592" y="1705658"/>
            <a:ext cx="381635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4007" name="Text Box 14"/>
          <p:cNvSpPr txBox="1">
            <a:spLocks noChangeArrowheads="1"/>
          </p:cNvSpPr>
          <p:nvPr/>
        </p:nvSpPr>
        <p:spPr bwMode="auto">
          <a:xfrm>
            <a:off x="1465944" y="4166737"/>
            <a:ext cx="4790850" cy="1944687"/>
          </a:xfrm>
          <a:prstGeom prst="rect">
            <a:avLst/>
          </a:prstGeom>
          <a:gradFill rotWithShape="1">
            <a:gsLst>
              <a:gs pos="0">
                <a:schemeClr val="accent2">
                  <a:gamma/>
                  <a:shade val="46275"/>
                  <a:invGamma/>
                  <a:alpha val="0"/>
                </a:schemeClr>
              </a:gs>
              <a:gs pos="100000">
                <a:schemeClr val="accent2"/>
              </a:gs>
            </a:gsLst>
            <a:lin ang="2700000" scaled="1"/>
          </a:gradFill>
          <a:ln w="9525" algn="ctr">
            <a:noFill/>
            <a:miter lim="800000"/>
            <a:headEnd/>
            <a:tailEnd/>
          </a:ln>
        </p:spPr>
        <p:txBody>
          <a:bodyPr lIns="80122" tIns="40060" rIns="80122" bIns="40060"/>
          <a:lstStyle/>
          <a:p>
            <a:pPr marL="298450" indent="-298450" defTabSz="800100">
              <a:lnSpc>
                <a:spcPts val="2400"/>
              </a:lnSpc>
              <a:buClr>
                <a:schemeClr val="bg2"/>
              </a:buClr>
              <a:buSzPct val="60000"/>
              <a:buFont typeface="Wingdings" pitchFamily="2" charset="2"/>
              <a:buChar char="l"/>
              <a:defRPr/>
            </a:pPr>
            <a:r>
              <a:rPr lang="en-US" altLang="zh-CN" dirty="0">
                <a:latin typeface="FrutigerNext LT Regular" pitchFamily="34" charset="0"/>
                <a:ea typeface="黑体" pitchFamily="2" charset="-122"/>
              </a:rPr>
              <a:t>《</a:t>
            </a:r>
            <a:r>
              <a:rPr lang="zh-CN" altLang="en-US" dirty="0">
                <a:latin typeface="FrutigerNext LT Regular" pitchFamily="34" charset="0"/>
                <a:ea typeface="黑体" pitchFamily="2" charset="-122"/>
              </a:rPr>
              <a:t>人月神话</a:t>
            </a:r>
            <a:r>
              <a:rPr lang="en-US" altLang="zh-CN" dirty="0">
                <a:latin typeface="FrutigerNext LT Regular" pitchFamily="34" charset="0"/>
                <a:ea typeface="黑体" pitchFamily="2" charset="-122"/>
              </a:rPr>
              <a:t>》</a:t>
            </a:r>
            <a:r>
              <a:rPr lang="zh-CN" altLang="en-US" dirty="0">
                <a:latin typeface="FrutigerNext LT Regular" pitchFamily="34" charset="0"/>
                <a:ea typeface="黑体" pitchFamily="2" charset="-122"/>
              </a:rPr>
              <a:t>：软件开发是人类最复杂工作之一，软件具有四个属性：</a:t>
            </a:r>
            <a:r>
              <a:rPr lang="zh-CN" altLang="en-US" dirty="0">
                <a:solidFill>
                  <a:schemeClr val="tx2"/>
                </a:solidFill>
                <a:latin typeface="FrutigerNext LT Regular" pitchFamily="34" charset="0"/>
                <a:ea typeface="黑体" pitchFamily="2" charset="-122"/>
              </a:rPr>
              <a:t>复杂性、一致性、可变性和不可见性</a:t>
            </a:r>
            <a:r>
              <a:rPr lang="zh-CN" altLang="en-US" b="1" dirty="0">
                <a:latin typeface="FrutigerNext LT Regular" pitchFamily="34" charset="0"/>
                <a:ea typeface="黑体" pitchFamily="2" charset="-122"/>
              </a:rPr>
              <a:t>。</a:t>
            </a:r>
          </a:p>
          <a:p>
            <a:pPr marL="298450" indent="-298450" defTabSz="800100">
              <a:lnSpc>
                <a:spcPts val="2400"/>
              </a:lnSpc>
              <a:buClr>
                <a:schemeClr val="bg2"/>
              </a:buClr>
              <a:buSzPct val="60000"/>
              <a:buFont typeface="Wingdings" pitchFamily="2" charset="2"/>
              <a:buChar char="l"/>
              <a:defRPr/>
            </a:pPr>
            <a:r>
              <a:rPr lang="zh-CN" altLang="en-US" dirty="0">
                <a:latin typeface="FrutigerNext LT Regular" pitchFamily="34" charset="0"/>
                <a:ea typeface="黑体" pitchFamily="2" charset="-122"/>
              </a:rPr>
              <a:t>软件开发是不可重复、探索性的、演进的，适应性过程。</a:t>
            </a:r>
          </a:p>
        </p:txBody>
      </p:sp>
      <p:sp>
        <p:nvSpPr>
          <p:cNvPr id="35849" name="Text Box 15"/>
          <p:cNvSpPr txBox="1">
            <a:spLocks noChangeArrowheads="1"/>
          </p:cNvSpPr>
          <p:nvPr/>
        </p:nvSpPr>
        <p:spPr bwMode="auto">
          <a:xfrm>
            <a:off x="1465943" y="1256395"/>
            <a:ext cx="4862286" cy="369296"/>
          </a:xfrm>
          <a:prstGeom prst="rect">
            <a:avLst/>
          </a:prstGeom>
          <a:solidFill>
            <a:srgbClr val="DCDCDC"/>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square" lIns="91405" tIns="45702" rIns="91405" bIns="4570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800" b="1" dirty="0">
                <a:solidFill>
                  <a:schemeClr val="tx1"/>
                </a:solidFill>
                <a:latin typeface="FrutigerNext LT Regular" pitchFamily="34" charset="0"/>
                <a:ea typeface="华文细黑" panose="02010600040101010101" pitchFamily="2" charset="-122"/>
              </a:rPr>
              <a:t>随软件规模增长，需求变化呈非线性增长</a:t>
            </a:r>
          </a:p>
        </p:txBody>
      </p:sp>
      <p:pic>
        <p:nvPicPr>
          <p:cNvPr id="3585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7043" y="3134408"/>
            <a:ext cx="10874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5851" name="Text Box 21"/>
          <p:cNvSpPr txBox="1">
            <a:spLocks noChangeArrowheads="1"/>
          </p:cNvSpPr>
          <p:nvPr/>
        </p:nvSpPr>
        <p:spPr bwMode="auto">
          <a:xfrm>
            <a:off x="6618742" y="1256395"/>
            <a:ext cx="4339579" cy="369296"/>
          </a:xfrm>
          <a:prstGeom prst="rect">
            <a:avLst/>
          </a:prstGeom>
          <a:solidFill>
            <a:srgbClr val="DCDCDC"/>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5" tIns="45702" rIns="91405" bIns="4570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800" b="1" dirty="0">
                <a:solidFill>
                  <a:schemeClr val="tx1"/>
                </a:solidFill>
                <a:latin typeface="FrutigerNext LT Regular" pitchFamily="34" charset="0"/>
                <a:ea typeface="华文细黑" panose="02010600040101010101" pitchFamily="2" charset="-122"/>
              </a:rPr>
              <a:t>软件开发是复杂不可预测的经验控制过程</a:t>
            </a:r>
          </a:p>
        </p:txBody>
      </p:sp>
      <p:sp>
        <p:nvSpPr>
          <p:cNvPr id="21520" name="Text Box 16"/>
          <p:cNvSpPr txBox="1">
            <a:spLocks noChangeArrowheads="1"/>
          </p:cNvSpPr>
          <p:nvPr/>
        </p:nvSpPr>
        <p:spPr bwMode="auto">
          <a:xfrm>
            <a:off x="7264855" y="4137708"/>
            <a:ext cx="2016125" cy="336550"/>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endParaRPr lang="zh-CN" altLang="en-US" sz="1600">
              <a:latin typeface="FrutigerNext LT Regular" charset="0"/>
              <a:ea typeface="华文细黑" pitchFamily="2" charset="-122"/>
            </a:endParaRPr>
          </a:p>
        </p:txBody>
      </p:sp>
      <p:sp>
        <p:nvSpPr>
          <p:cNvPr id="35853" name="Text Box 17"/>
          <p:cNvSpPr txBox="1">
            <a:spLocks noChangeArrowheads="1"/>
          </p:cNvSpPr>
          <p:nvPr/>
        </p:nvSpPr>
        <p:spPr bwMode="auto">
          <a:xfrm>
            <a:off x="6720343" y="3937000"/>
            <a:ext cx="4760457" cy="360363"/>
          </a:xfrm>
          <a:prstGeom prst="rect">
            <a:avLst/>
          </a:prstGeom>
          <a:solidFill>
            <a:srgbClr val="DCDCD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pPr>
            <a:r>
              <a:rPr lang="zh-CN" altLang="en-US" sz="1800" b="1" dirty="0">
                <a:solidFill>
                  <a:schemeClr val="tx1"/>
                </a:solidFill>
                <a:latin typeface="华文细黑" panose="02010600040101010101" pitchFamily="2" charset="-122"/>
                <a:ea typeface="华文细黑" panose="02010600040101010101" pitchFamily="2" charset="-122"/>
              </a:rPr>
              <a:t>“</a:t>
            </a:r>
            <a:r>
              <a:rPr lang="zh-CN" altLang="en-US" sz="1800" b="1" dirty="0">
                <a:solidFill>
                  <a:schemeClr val="tx1"/>
                </a:solidFill>
                <a:latin typeface="FrutigerNext LT Regular" pitchFamily="34" charset="0"/>
                <a:ea typeface="华文细黑" panose="02010600040101010101" pitchFamily="2" charset="-122"/>
              </a:rPr>
              <a:t>适应变化</a:t>
            </a:r>
            <a:r>
              <a:rPr lang="zh-CN" altLang="en-US" sz="1800" b="1" dirty="0">
                <a:solidFill>
                  <a:schemeClr val="tx1"/>
                </a:solidFill>
                <a:latin typeface="华文细黑" panose="02010600040101010101" pitchFamily="2" charset="-122"/>
                <a:ea typeface="华文细黑" panose="02010600040101010101" pitchFamily="2" charset="-122"/>
              </a:rPr>
              <a:t>”</a:t>
            </a:r>
            <a:r>
              <a:rPr lang="zh-CN" altLang="en-US" sz="1800" b="1" dirty="0">
                <a:solidFill>
                  <a:schemeClr val="tx1"/>
                </a:solidFill>
                <a:latin typeface="FrutigerNext LT Regular" pitchFamily="34" charset="0"/>
                <a:ea typeface="华文细黑" panose="02010600040101010101" pitchFamily="2" charset="-122"/>
              </a:rPr>
              <a:t>在</a:t>
            </a:r>
            <a:r>
              <a:rPr lang="zh-CN" altLang="en-US" sz="1800" b="1" dirty="0">
                <a:solidFill>
                  <a:schemeClr val="tx1"/>
                </a:solidFill>
                <a:latin typeface="华文细黑" panose="02010600040101010101" pitchFamily="2" charset="-122"/>
                <a:ea typeface="华文细黑" panose="02010600040101010101" pitchFamily="2" charset="-122"/>
              </a:rPr>
              <a:t>“</a:t>
            </a:r>
            <a:r>
              <a:rPr lang="zh-CN" altLang="en-US" sz="1800" b="1" dirty="0">
                <a:solidFill>
                  <a:schemeClr val="tx1"/>
                </a:solidFill>
                <a:latin typeface="FrutigerNext LT Regular" pitchFamily="34" charset="0"/>
                <a:ea typeface="华文细黑" panose="02010600040101010101" pitchFamily="2" charset="-122"/>
              </a:rPr>
              <a:t>敏捷宣言</a:t>
            </a:r>
            <a:r>
              <a:rPr lang="zh-CN" altLang="en-US" sz="1800" b="1" dirty="0">
                <a:solidFill>
                  <a:schemeClr val="tx1"/>
                </a:solidFill>
                <a:latin typeface="华文细黑" panose="02010600040101010101" pitchFamily="2" charset="-122"/>
                <a:ea typeface="华文细黑" panose="02010600040101010101" pitchFamily="2" charset="-122"/>
              </a:rPr>
              <a:t>”</a:t>
            </a:r>
            <a:r>
              <a:rPr lang="zh-CN" altLang="en-US" sz="1800" b="1" dirty="0">
                <a:solidFill>
                  <a:schemeClr val="tx1"/>
                </a:solidFill>
                <a:latin typeface="FrutigerNext LT Regular" pitchFamily="34" charset="0"/>
                <a:ea typeface="华文细黑" panose="02010600040101010101" pitchFamily="2" charset="-122"/>
              </a:rPr>
              <a:t>中的体现</a:t>
            </a:r>
            <a:endParaRPr lang="en-US" altLang="zh-CN" sz="1800" b="1" dirty="0">
              <a:solidFill>
                <a:schemeClr val="tx1"/>
              </a:solidFill>
              <a:latin typeface="FrutigerNext LT Regular" pitchFamily="34" charset="0"/>
              <a:ea typeface="华文细黑" panose="02010600040101010101" pitchFamily="2" charset="-122"/>
            </a:endParaRPr>
          </a:p>
        </p:txBody>
      </p:sp>
      <p:sp>
        <p:nvSpPr>
          <p:cNvPr id="35854" name="Text Box 47"/>
          <p:cNvSpPr txBox="1">
            <a:spLocks noChangeArrowheads="1"/>
          </p:cNvSpPr>
          <p:nvPr/>
        </p:nvSpPr>
        <p:spPr bwMode="auto">
          <a:xfrm>
            <a:off x="2419804" y="6134783"/>
            <a:ext cx="8229600" cy="381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marL="300038" indent="-300038"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buSzPct val="60000"/>
              <a:buFont typeface="Wingdings" panose="05000000000000000000" pitchFamily="2" charset="2"/>
              <a:buNone/>
            </a:pPr>
            <a:r>
              <a:rPr lang="zh-CN" altLang="en-US" sz="1800" b="1" dirty="0">
                <a:solidFill>
                  <a:schemeClr val="tx2"/>
                </a:solidFill>
                <a:latin typeface="FrutigerNext LT Regular" pitchFamily="34" charset="0"/>
                <a:ea typeface="华文细黑" panose="02010600040101010101" pitchFamily="2" charset="-122"/>
              </a:rPr>
              <a:t>不断的根据经验调整，最终交付达到业务目标的产品</a:t>
            </a:r>
          </a:p>
        </p:txBody>
      </p:sp>
      <p:sp>
        <p:nvSpPr>
          <p:cNvPr id="35855" name="Text Box 27"/>
          <p:cNvSpPr txBox="1">
            <a:spLocks noChangeArrowheads="1"/>
          </p:cNvSpPr>
          <p:nvPr/>
        </p:nvSpPr>
        <p:spPr bwMode="auto">
          <a:xfrm>
            <a:off x="1465943" y="3774966"/>
            <a:ext cx="3890963" cy="369314"/>
          </a:xfrm>
          <a:prstGeom prst="rect">
            <a:avLst/>
          </a:prstGeom>
          <a:solidFill>
            <a:srgbClr val="DCDCD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22" tIns="45711" rIns="91422" bIns="45711">
            <a:spAutoFit/>
          </a:bodyPr>
          <a:lstStyle>
            <a:lvl1pPr marL="363538" indent="-363538"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800" b="1" dirty="0">
                <a:solidFill>
                  <a:schemeClr val="tx1"/>
                </a:solidFill>
                <a:latin typeface="FrutigerNext LT Regular" pitchFamily="34" charset="0"/>
                <a:ea typeface="华文细黑" panose="02010600040101010101" pitchFamily="2" charset="-122"/>
              </a:rPr>
              <a:t>软件开发规律再审视</a:t>
            </a:r>
          </a:p>
        </p:txBody>
      </p:sp>
      <p:graphicFrame>
        <p:nvGraphicFramePr>
          <p:cNvPr id="384048" name="Group 48"/>
          <p:cNvGraphicFramePr>
            <a:graphicFrameLocks noGrp="1"/>
          </p:cNvGraphicFramePr>
          <p:nvPr>
            <p:extLst>
              <p:ext uri="{D42A27DB-BD31-4B8C-83A1-F6EECF244321}">
                <p14:modId xmlns:p14="http://schemas.microsoft.com/office/powerpoint/2010/main" val="251599325"/>
              </p:ext>
            </p:extLst>
          </p:nvPr>
        </p:nvGraphicFramePr>
        <p:xfrm>
          <a:off x="6688592" y="4440696"/>
          <a:ext cx="5140551" cy="1621155"/>
        </p:xfrm>
        <a:graphic>
          <a:graphicData uri="http://schemas.openxmlformats.org/drawingml/2006/table">
            <a:tbl>
              <a:tblPr/>
              <a:tblGrid>
                <a:gridCol w="2056221">
                  <a:extLst>
                    <a:ext uri="{9D8B030D-6E8A-4147-A177-3AD203B41FA5}">
                      <a16:colId xmlns:a16="http://schemas.microsoft.com/office/drawing/2014/main" val="20000"/>
                    </a:ext>
                  </a:extLst>
                </a:gridCol>
                <a:gridCol w="1260851">
                  <a:extLst>
                    <a:ext uri="{9D8B030D-6E8A-4147-A177-3AD203B41FA5}">
                      <a16:colId xmlns:a16="http://schemas.microsoft.com/office/drawing/2014/main" val="20001"/>
                    </a:ext>
                  </a:extLst>
                </a:gridCol>
                <a:gridCol w="1823479">
                  <a:extLst>
                    <a:ext uri="{9D8B030D-6E8A-4147-A177-3AD203B41FA5}">
                      <a16:colId xmlns:a16="http://schemas.microsoft.com/office/drawing/2014/main" val="20002"/>
                    </a:ext>
                  </a:extLst>
                </a:gridCol>
              </a:tblGrid>
              <a:tr h="360363">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个体和交互</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7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过程和工具</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可以工作的软件</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面面俱到的文档</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460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客户合作</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仿宋" panose="02010609060101010101" pitchFamily="49" charset="-122"/>
                          <a:ea typeface="仿宋" panose="02010609060101010101" pitchFamily="49" charset="-122"/>
                        </a:rPr>
                        <a:t>合同谈判</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44488">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响应变化</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胜过</a:t>
                      </a:r>
                    </a:p>
                  </a:txBody>
                  <a:tcPr anchor="ctr" anchorCtr="1" horzOverflow="overflow">
                    <a:lnL>
                      <a:noFill/>
                    </a:lnL>
                    <a:lnR>
                      <a:noFill/>
                    </a:lnR>
                    <a:lnT>
                      <a:noFill/>
                    </a:lnT>
                    <a:lnB>
                      <a:noFill/>
                    </a:lnB>
                    <a:lnTlToBr>
                      <a:noFill/>
                    </a:lnTlToBr>
                    <a:lnBlToTr>
                      <a:noFill/>
                    </a:lnBlToTr>
                    <a:no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仿宋" panose="02010609060101010101" pitchFamily="49" charset="-122"/>
                          <a:ea typeface="仿宋" panose="02010609060101010101" pitchFamily="49" charset="-122"/>
                        </a:rPr>
                        <a:t>遵循计划</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1853904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Oval 148"/>
          <p:cNvSpPr>
            <a:spLocks noChangeArrowheads="1"/>
          </p:cNvSpPr>
          <p:nvPr/>
        </p:nvSpPr>
        <p:spPr bwMode="auto">
          <a:xfrm>
            <a:off x="4461097" y="1866900"/>
            <a:ext cx="4618275" cy="3084699"/>
          </a:xfrm>
          <a:prstGeom prst="ellipse">
            <a:avLst/>
          </a:prstGeom>
          <a:solidFill>
            <a:srgbClr val="9FDFE1">
              <a:alpha val="32156"/>
            </a:srgbClr>
          </a:solidFill>
          <a:ln w="12700" algn="ctr">
            <a:solidFill>
              <a:srgbClr val="BADFE8"/>
            </a:solidFill>
            <a:round/>
            <a:headEnd/>
            <a:tailEnd/>
          </a:ln>
        </p:spPr>
        <p:txBody>
          <a:bodyPr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endParaRPr lang="zh-CN" altLang="zh-CN" sz="2400">
              <a:solidFill>
                <a:schemeClr val="tx1"/>
              </a:solidFill>
              <a:latin typeface="FrutigerNext LT Regular" pitchFamily="34" charset="0"/>
              <a:ea typeface="华文细黑" panose="02010600040101010101" pitchFamily="2" charset="-122"/>
            </a:endParaRPr>
          </a:p>
        </p:txBody>
      </p:sp>
      <p:sp>
        <p:nvSpPr>
          <p:cNvPr id="36868" name="Rectangle 2"/>
          <p:cNvSpPr>
            <a:spLocks noChangeArrowheads="1"/>
          </p:cNvSpPr>
          <p:nvPr/>
        </p:nvSpPr>
        <p:spPr bwMode="auto">
          <a:xfrm>
            <a:off x="207169" y="507911"/>
            <a:ext cx="8316912"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spcBef>
                <a:spcPct val="0"/>
              </a:spcBef>
            </a:pPr>
            <a:r>
              <a:rPr lang="zh-CN" altLang="en-US" sz="3200" dirty="0">
                <a:solidFill>
                  <a:srgbClr val="990000"/>
                </a:solidFill>
                <a:latin typeface="FrutigerNext LT Medium" pitchFamily="34" charset="0"/>
                <a:ea typeface="黑体" panose="02010609060101010101" pitchFamily="49" charset="-122"/>
              </a:rPr>
              <a:t>优秀实践</a:t>
            </a:r>
            <a:r>
              <a:rPr lang="en-US" altLang="zh-CN" sz="3200" dirty="0">
                <a:solidFill>
                  <a:srgbClr val="990000"/>
                </a:solidFill>
                <a:latin typeface="FrutigerNext LT Medium" pitchFamily="34" charset="0"/>
                <a:ea typeface="黑体" panose="02010609060101010101" pitchFamily="49" charset="-122"/>
              </a:rPr>
              <a:t>: </a:t>
            </a:r>
            <a:r>
              <a:rPr lang="zh-CN" altLang="en-US" sz="3200" dirty="0">
                <a:solidFill>
                  <a:srgbClr val="990000"/>
                </a:solidFill>
                <a:latin typeface="FrutigerNext LT Medium" pitchFamily="34" charset="0"/>
                <a:ea typeface="黑体" panose="02010609060101010101" pitchFamily="49" charset="-122"/>
              </a:rPr>
              <a:t>业界敏捷优秀实践概览</a:t>
            </a:r>
          </a:p>
        </p:txBody>
      </p:sp>
      <p:sp>
        <p:nvSpPr>
          <p:cNvPr id="36869" name="Text Box 146"/>
          <p:cNvSpPr txBox="1">
            <a:spLocks noChangeArrowheads="1"/>
          </p:cNvSpPr>
          <p:nvPr/>
        </p:nvSpPr>
        <p:spPr bwMode="auto">
          <a:xfrm>
            <a:off x="6610573" y="3594099"/>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FrutigerNext LT Regular" pitchFamily="34" charset="0"/>
                <a:ea typeface="华文细黑" panose="02010600040101010101" pitchFamily="2" charset="-122"/>
              </a:rPr>
              <a:t>结对编程</a:t>
            </a:r>
          </a:p>
        </p:txBody>
      </p:sp>
      <p:sp>
        <p:nvSpPr>
          <p:cNvPr id="36870" name="Oval 148"/>
          <p:cNvSpPr>
            <a:spLocks noChangeArrowheads="1"/>
          </p:cNvSpPr>
          <p:nvPr/>
        </p:nvSpPr>
        <p:spPr bwMode="auto">
          <a:xfrm>
            <a:off x="1814286" y="1866900"/>
            <a:ext cx="4789937" cy="3199358"/>
          </a:xfrm>
          <a:prstGeom prst="ellipse">
            <a:avLst/>
          </a:prstGeom>
          <a:solidFill>
            <a:srgbClr val="76D660">
              <a:alpha val="23137"/>
            </a:srgbClr>
          </a:solidFill>
          <a:ln w="12700" algn="ctr">
            <a:solidFill>
              <a:srgbClr val="B1E7B1"/>
            </a:solidFill>
            <a:round/>
            <a:headEnd/>
            <a:tailEnd/>
          </a:ln>
        </p:spPr>
        <p:txBody>
          <a:bodyPr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endParaRPr lang="zh-CN" altLang="zh-CN" sz="2400">
              <a:solidFill>
                <a:schemeClr val="tx1"/>
              </a:solidFill>
              <a:latin typeface="FrutigerNext LT Regular" pitchFamily="34" charset="0"/>
              <a:ea typeface="华文细黑" panose="02010600040101010101" pitchFamily="2" charset="-122"/>
            </a:endParaRPr>
          </a:p>
        </p:txBody>
      </p:sp>
      <p:sp>
        <p:nvSpPr>
          <p:cNvPr id="36872" name="Text Box 152"/>
          <p:cNvSpPr txBox="1">
            <a:spLocks noChangeArrowheads="1"/>
          </p:cNvSpPr>
          <p:nvPr/>
        </p:nvSpPr>
        <p:spPr bwMode="auto">
          <a:xfrm>
            <a:off x="6747098" y="3257549"/>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FrutigerNext LT Regular" pitchFamily="34" charset="0"/>
                <a:ea typeface="华文细黑" panose="02010600040101010101" pitchFamily="2" charset="-122"/>
              </a:rPr>
              <a:t>测试驱动开发</a:t>
            </a:r>
          </a:p>
        </p:txBody>
      </p:sp>
      <p:sp>
        <p:nvSpPr>
          <p:cNvPr id="36873" name="Text Box 153"/>
          <p:cNvSpPr txBox="1">
            <a:spLocks noChangeArrowheads="1"/>
          </p:cNvSpPr>
          <p:nvPr/>
        </p:nvSpPr>
        <p:spPr bwMode="auto">
          <a:xfrm>
            <a:off x="4818285" y="3162299"/>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a:solidFill>
                  <a:schemeClr val="tx1"/>
                </a:solidFill>
                <a:latin typeface="FrutigerNext LT Regular" pitchFamily="34" charset="0"/>
                <a:ea typeface="华文细黑" panose="02010600040101010101" pitchFamily="2" charset="-122"/>
              </a:rPr>
              <a:t>客户参与验收</a:t>
            </a:r>
          </a:p>
        </p:txBody>
      </p:sp>
      <p:sp>
        <p:nvSpPr>
          <p:cNvPr id="36874" name="Text Box 154"/>
          <p:cNvSpPr txBox="1">
            <a:spLocks noChangeArrowheads="1"/>
          </p:cNvSpPr>
          <p:nvPr/>
        </p:nvSpPr>
        <p:spPr bwMode="auto">
          <a:xfrm>
            <a:off x="6506154" y="2182792"/>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FrutigerNext LT Regular" pitchFamily="34" charset="0"/>
                <a:ea typeface="华文细黑" panose="02010600040101010101" pitchFamily="2" charset="-122"/>
              </a:rPr>
              <a:t>计划游戏</a:t>
            </a:r>
          </a:p>
        </p:txBody>
      </p:sp>
      <p:sp>
        <p:nvSpPr>
          <p:cNvPr id="36875" name="Text Box 156"/>
          <p:cNvSpPr txBox="1">
            <a:spLocks noChangeArrowheads="1"/>
          </p:cNvSpPr>
          <p:nvPr/>
        </p:nvSpPr>
        <p:spPr bwMode="auto">
          <a:xfrm>
            <a:off x="6359748" y="3883024"/>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FrutigerNext LT Regular" pitchFamily="34" charset="0"/>
                <a:ea typeface="华文细黑" panose="02010600040101010101" pitchFamily="2" charset="-122"/>
              </a:rPr>
              <a:t>代码集体所有</a:t>
            </a:r>
          </a:p>
        </p:txBody>
      </p:sp>
      <p:sp>
        <p:nvSpPr>
          <p:cNvPr id="36876" name="Text Box 157"/>
          <p:cNvSpPr txBox="1">
            <a:spLocks noChangeArrowheads="1"/>
          </p:cNvSpPr>
          <p:nvPr/>
        </p:nvSpPr>
        <p:spPr bwMode="auto">
          <a:xfrm>
            <a:off x="4818285" y="3519487"/>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a:solidFill>
                  <a:schemeClr val="tx1"/>
                </a:solidFill>
                <a:latin typeface="FrutigerNext LT Regular" pitchFamily="34" charset="0"/>
                <a:ea typeface="华文细黑" panose="02010600040101010101" pitchFamily="2" charset="-122"/>
              </a:rPr>
              <a:t>每日站立会议</a:t>
            </a:r>
          </a:p>
        </p:txBody>
      </p:sp>
      <p:sp>
        <p:nvSpPr>
          <p:cNvPr id="36877" name="Text Box 158"/>
          <p:cNvSpPr txBox="1">
            <a:spLocks noChangeArrowheads="1"/>
          </p:cNvSpPr>
          <p:nvPr/>
        </p:nvSpPr>
        <p:spPr bwMode="auto">
          <a:xfrm>
            <a:off x="2371571" y="2338428"/>
            <a:ext cx="2481123" cy="52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50000"/>
              </a:lnSpc>
              <a:spcBef>
                <a:spcPct val="50000"/>
              </a:spcBef>
            </a:pPr>
            <a:r>
              <a:rPr lang="zh-CN" altLang="en-US" sz="2000" dirty="0">
                <a:solidFill>
                  <a:schemeClr val="tx1"/>
                </a:solidFill>
                <a:latin typeface="FrutigerNext LT Regular" pitchFamily="34" charset="0"/>
                <a:ea typeface="华文细黑" panose="02010600040101010101" pitchFamily="2" charset="-122"/>
              </a:rPr>
              <a:t>产品</a:t>
            </a:r>
            <a:r>
              <a:rPr lang="en-US" altLang="zh-CN" sz="2000" dirty="0">
                <a:solidFill>
                  <a:schemeClr val="tx1"/>
                </a:solidFill>
                <a:latin typeface="FrutigerNext LT Regular" pitchFamily="34" charset="0"/>
                <a:ea typeface="华文细黑" panose="02010600040101010101" pitchFamily="2" charset="-122"/>
              </a:rPr>
              <a:t>backlog</a:t>
            </a:r>
          </a:p>
          <a:p>
            <a:pPr eaLnBrk="1" hangingPunct="1">
              <a:lnSpc>
                <a:spcPct val="50000"/>
              </a:lnSpc>
              <a:spcBef>
                <a:spcPct val="50000"/>
              </a:spcBef>
            </a:pPr>
            <a:r>
              <a:rPr lang="zh-CN" altLang="en-US" sz="1800" dirty="0">
                <a:solidFill>
                  <a:schemeClr val="tx1"/>
                </a:solidFill>
                <a:latin typeface="FrutigerNext LT Regular" pitchFamily="34" charset="0"/>
                <a:ea typeface="华文细黑" panose="02010600040101010101" pitchFamily="2" charset="-122"/>
              </a:rPr>
              <a:t>（带优先级的需求清单）</a:t>
            </a:r>
          </a:p>
        </p:txBody>
      </p:sp>
      <p:sp>
        <p:nvSpPr>
          <p:cNvPr id="36878" name="Text Box 159"/>
          <p:cNvSpPr txBox="1">
            <a:spLocks noChangeArrowheads="1"/>
          </p:cNvSpPr>
          <p:nvPr/>
        </p:nvSpPr>
        <p:spPr bwMode="auto">
          <a:xfrm>
            <a:off x="3573749" y="4567891"/>
            <a:ext cx="95407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华文细黑" panose="02010600040101010101" pitchFamily="2" charset="-122"/>
                <a:ea typeface="华文细黑" panose="02010600040101010101" pitchFamily="2" charset="-122"/>
              </a:rPr>
              <a:t>燃烧图</a:t>
            </a:r>
          </a:p>
        </p:txBody>
      </p:sp>
      <p:sp>
        <p:nvSpPr>
          <p:cNvPr id="36879" name="Text Box 160"/>
          <p:cNvSpPr txBox="1">
            <a:spLocks noChangeArrowheads="1"/>
          </p:cNvSpPr>
          <p:nvPr/>
        </p:nvSpPr>
        <p:spPr bwMode="auto">
          <a:xfrm>
            <a:off x="2804308" y="2974023"/>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华文细黑" panose="02010600040101010101" pitchFamily="2" charset="-122"/>
                <a:ea typeface="华文细黑" panose="02010600040101010101" pitchFamily="2" charset="-122"/>
              </a:rPr>
              <a:t>迭代计划会议</a:t>
            </a:r>
          </a:p>
        </p:txBody>
      </p:sp>
      <p:sp>
        <p:nvSpPr>
          <p:cNvPr id="36880" name="Text Box 161"/>
          <p:cNvSpPr txBox="1">
            <a:spLocks noChangeArrowheads="1"/>
          </p:cNvSpPr>
          <p:nvPr/>
        </p:nvSpPr>
        <p:spPr bwMode="auto">
          <a:xfrm>
            <a:off x="4961160" y="2835274"/>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a:solidFill>
                  <a:schemeClr val="tx1"/>
                </a:solidFill>
                <a:latin typeface="FrutigerNext LT Regular" pitchFamily="34" charset="0"/>
                <a:ea typeface="华文细黑" panose="02010600040101010101" pitchFamily="2" charset="-122"/>
              </a:rPr>
              <a:t>回顾会议</a:t>
            </a:r>
          </a:p>
        </p:txBody>
      </p:sp>
      <p:sp>
        <p:nvSpPr>
          <p:cNvPr id="36881" name="Text Box 162"/>
          <p:cNvSpPr txBox="1">
            <a:spLocks noChangeArrowheads="1"/>
          </p:cNvSpPr>
          <p:nvPr/>
        </p:nvSpPr>
        <p:spPr bwMode="auto">
          <a:xfrm>
            <a:off x="2715005" y="3546647"/>
            <a:ext cx="1778014"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2000" dirty="0">
                <a:solidFill>
                  <a:schemeClr val="tx1"/>
                </a:solidFill>
                <a:latin typeface="FrutigerNext LT Regular" pitchFamily="34" charset="0"/>
                <a:ea typeface="华文细黑" panose="02010600040101010101" pitchFamily="2" charset="-122"/>
              </a:rPr>
              <a:t>Scrum Master</a:t>
            </a:r>
            <a:endParaRPr lang="zh-CN" altLang="en-US" sz="2000" dirty="0">
              <a:solidFill>
                <a:schemeClr val="tx1"/>
              </a:solidFill>
              <a:latin typeface="FrutigerNext LT Regular" pitchFamily="34" charset="0"/>
              <a:ea typeface="华文细黑" panose="02010600040101010101" pitchFamily="2" charset="-122"/>
            </a:endParaRPr>
          </a:p>
        </p:txBody>
      </p:sp>
      <p:sp>
        <p:nvSpPr>
          <p:cNvPr id="36882" name="Text Box 163"/>
          <p:cNvSpPr txBox="1">
            <a:spLocks noChangeArrowheads="1"/>
          </p:cNvSpPr>
          <p:nvPr/>
        </p:nvSpPr>
        <p:spPr bwMode="auto">
          <a:xfrm>
            <a:off x="2385368" y="4081308"/>
            <a:ext cx="1893431" cy="36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20000"/>
              </a:lnSpc>
              <a:spcBef>
                <a:spcPct val="50000"/>
              </a:spcBef>
            </a:pPr>
            <a:endParaRPr lang="en-US" altLang="zh-CN" sz="2000" dirty="0">
              <a:solidFill>
                <a:schemeClr val="tx1"/>
              </a:solidFill>
              <a:latin typeface="FrutigerNext LT Regular" pitchFamily="34" charset="0"/>
              <a:ea typeface="华文细黑" panose="02010600040101010101" pitchFamily="2" charset="-122"/>
            </a:endParaRPr>
          </a:p>
          <a:p>
            <a:pPr eaLnBrk="1" hangingPunct="1">
              <a:lnSpc>
                <a:spcPct val="20000"/>
              </a:lnSpc>
              <a:spcBef>
                <a:spcPct val="50000"/>
              </a:spcBef>
            </a:pPr>
            <a:r>
              <a:rPr lang="en-US" altLang="zh-CN" sz="2000" dirty="0">
                <a:solidFill>
                  <a:schemeClr val="tx1"/>
                </a:solidFill>
                <a:latin typeface="FrutigerNext LT Regular" pitchFamily="34" charset="0"/>
                <a:ea typeface="华文细黑" panose="02010600040101010101" pitchFamily="2" charset="-122"/>
              </a:rPr>
              <a:t>Product Owner</a:t>
            </a:r>
            <a:endParaRPr lang="zh-CN" altLang="en-US" sz="2000" dirty="0">
              <a:solidFill>
                <a:schemeClr val="tx1"/>
              </a:solidFill>
              <a:latin typeface="FrutigerNext LT Regular" pitchFamily="34" charset="0"/>
              <a:ea typeface="华文细黑" panose="02010600040101010101" pitchFamily="2" charset="-122"/>
            </a:endParaRPr>
          </a:p>
        </p:txBody>
      </p:sp>
      <p:sp>
        <p:nvSpPr>
          <p:cNvPr id="36886" name="Text Box 147"/>
          <p:cNvSpPr txBox="1">
            <a:spLocks noChangeArrowheads="1"/>
          </p:cNvSpPr>
          <p:nvPr/>
        </p:nvSpPr>
        <p:spPr bwMode="auto">
          <a:xfrm>
            <a:off x="7618635" y="2514599"/>
            <a:ext cx="69759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FrutigerNext LT Regular" pitchFamily="34" charset="0"/>
                <a:ea typeface="华文细黑" panose="02010600040101010101" pitchFamily="2" charset="-122"/>
              </a:rPr>
              <a:t>重构</a:t>
            </a:r>
          </a:p>
        </p:txBody>
      </p:sp>
      <p:sp>
        <p:nvSpPr>
          <p:cNvPr id="36887" name="Text Box 144"/>
          <p:cNvSpPr txBox="1">
            <a:spLocks noChangeArrowheads="1"/>
          </p:cNvSpPr>
          <p:nvPr/>
        </p:nvSpPr>
        <p:spPr bwMode="auto">
          <a:xfrm>
            <a:off x="5032598" y="3833812"/>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a:solidFill>
                  <a:schemeClr val="tx1"/>
                </a:solidFill>
                <a:latin typeface="FrutigerNext LT Regular" pitchFamily="34" charset="0"/>
                <a:ea typeface="华文细黑" panose="02010600040101010101" pitchFamily="2" charset="-122"/>
              </a:rPr>
              <a:t>完整团队</a:t>
            </a:r>
          </a:p>
        </p:txBody>
      </p:sp>
      <p:sp>
        <p:nvSpPr>
          <p:cNvPr id="36888" name="Text Box 167"/>
          <p:cNvSpPr txBox="1">
            <a:spLocks noChangeArrowheads="1"/>
          </p:cNvSpPr>
          <p:nvPr/>
        </p:nvSpPr>
        <p:spPr bwMode="auto">
          <a:xfrm>
            <a:off x="6662423" y="2913041"/>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FrutigerNext LT Regular" pitchFamily="34" charset="0"/>
                <a:ea typeface="华文细黑" panose="02010600040101010101" pitchFamily="2" charset="-122"/>
              </a:rPr>
              <a:t>稳定开发节奏</a:t>
            </a:r>
          </a:p>
        </p:txBody>
      </p:sp>
      <p:grpSp>
        <p:nvGrpSpPr>
          <p:cNvPr id="36890" name="Group 49"/>
          <p:cNvGrpSpPr>
            <a:grpSpLocks/>
          </p:cNvGrpSpPr>
          <p:nvPr/>
        </p:nvGrpSpPr>
        <p:grpSpPr bwMode="auto">
          <a:xfrm>
            <a:off x="4810349" y="1722437"/>
            <a:ext cx="1643062" cy="1098550"/>
            <a:chOff x="4127" y="860"/>
            <a:chExt cx="1470" cy="1150"/>
          </a:xfrm>
        </p:grpSpPr>
        <p:sp>
          <p:nvSpPr>
            <p:cNvPr id="36907" name="Oval 33"/>
            <p:cNvSpPr>
              <a:spLocks noChangeArrowheads="1"/>
            </p:cNvSpPr>
            <p:nvPr/>
          </p:nvSpPr>
          <p:spPr bwMode="gray">
            <a:xfrm>
              <a:off x="4127" y="860"/>
              <a:ext cx="1470" cy="1150"/>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4000">
                <a:solidFill>
                  <a:schemeClr val="tx1"/>
                </a:solidFill>
              </a:endParaRPr>
            </a:p>
          </p:txBody>
        </p:sp>
        <p:sp>
          <p:nvSpPr>
            <p:cNvPr id="36908" name="Oval 34"/>
            <p:cNvSpPr>
              <a:spLocks noChangeArrowheads="1"/>
            </p:cNvSpPr>
            <p:nvPr/>
          </p:nvSpPr>
          <p:spPr bwMode="gray">
            <a:xfrm>
              <a:off x="4241" y="935"/>
              <a:ext cx="1244" cy="972"/>
            </a:xfrm>
            <a:prstGeom prst="ellipse">
              <a:avLst/>
            </a:prstGeom>
            <a:gradFill rotWithShape="1">
              <a:gsLst>
                <a:gs pos="0">
                  <a:srgbClr val="A1A1A1"/>
                </a:gs>
                <a:gs pos="50000">
                  <a:srgbClr val="FFFFFF"/>
                </a:gs>
                <a:gs pos="100000">
                  <a:srgbClr val="A1A1A1"/>
                </a:gs>
              </a:gsLst>
              <a:lin ang="2700000" scaled="1"/>
            </a:gradFill>
            <a:ln>
              <a:noFill/>
            </a:ln>
            <a:effectLst>
              <a:prstShdw prst="shdw17" dist="17961" dir="2700000">
                <a:srgbClr val="9999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4000">
                <a:solidFill>
                  <a:schemeClr val="tx1"/>
                </a:solidFill>
              </a:endParaRPr>
            </a:p>
          </p:txBody>
        </p:sp>
      </p:grpSp>
      <p:sp>
        <p:nvSpPr>
          <p:cNvPr id="36891" name="Text Box 136"/>
          <p:cNvSpPr txBox="1">
            <a:spLocks noChangeArrowheads="1"/>
          </p:cNvSpPr>
          <p:nvPr/>
        </p:nvSpPr>
        <p:spPr bwMode="auto">
          <a:xfrm>
            <a:off x="6163055" y="4300556"/>
            <a:ext cx="69759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FrutigerNext LT Regular" pitchFamily="34" charset="0"/>
                <a:ea typeface="华文细黑" panose="02010600040101010101" pitchFamily="2" charset="-122"/>
              </a:rPr>
              <a:t>隐喻</a:t>
            </a:r>
          </a:p>
        </p:txBody>
      </p:sp>
      <p:sp>
        <p:nvSpPr>
          <p:cNvPr id="36892" name="Text Box 46"/>
          <p:cNvSpPr txBox="1">
            <a:spLocks noChangeArrowheads="1"/>
          </p:cNvSpPr>
          <p:nvPr/>
        </p:nvSpPr>
        <p:spPr bwMode="auto">
          <a:xfrm>
            <a:off x="2800123" y="5486565"/>
            <a:ext cx="82089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marL="300038" indent="-300038"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buSzPct val="60000"/>
              <a:buFont typeface="Wingdings" panose="05000000000000000000" pitchFamily="2" charset="2"/>
              <a:buNone/>
            </a:pPr>
            <a:r>
              <a:rPr lang="en-US" altLang="zh-CN" sz="2000" b="1" dirty="0">
                <a:solidFill>
                  <a:schemeClr val="tx2"/>
                </a:solidFill>
                <a:latin typeface="FrutigerNext LT Regular" pitchFamily="34" charset="0"/>
                <a:ea typeface="华文细黑" panose="02010600040101010101" pitchFamily="2" charset="-122"/>
              </a:rPr>
              <a:t>Scrum</a:t>
            </a:r>
            <a:r>
              <a:rPr lang="zh-CN" altLang="en-US" sz="2000" b="1" dirty="0">
                <a:solidFill>
                  <a:schemeClr val="tx2"/>
                </a:solidFill>
                <a:latin typeface="FrutigerNext LT Regular" pitchFamily="34" charset="0"/>
                <a:ea typeface="华文细黑" panose="02010600040101010101" pitchFamily="2" charset="-122"/>
              </a:rPr>
              <a:t>偏重项目和过程管理，</a:t>
            </a:r>
            <a:r>
              <a:rPr lang="en-US" altLang="zh-CN" sz="2000" b="1" dirty="0">
                <a:solidFill>
                  <a:schemeClr val="tx2"/>
                </a:solidFill>
                <a:latin typeface="FrutigerNext LT Regular" pitchFamily="34" charset="0"/>
                <a:ea typeface="华文细黑" panose="02010600040101010101" pitchFamily="2" charset="-122"/>
              </a:rPr>
              <a:t>XP</a:t>
            </a:r>
            <a:r>
              <a:rPr lang="zh-CN" altLang="en-US" sz="2000" b="1" dirty="0">
                <a:solidFill>
                  <a:schemeClr val="tx2"/>
                </a:solidFill>
                <a:latin typeface="FrutigerNext LT Regular" pitchFamily="34" charset="0"/>
                <a:ea typeface="华文细黑" panose="02010600040101010101" pitchFamily="2" charset="-122"/>
              </a:rPr>
              <a:t>偏重编程实践</a:t>
            </a:r>
          </a:p>
        </p:txBody>
      </p:sp>
      <p:grpSp>
        <p:nvGrpSpPr>
          <p:cNvPr id="36894" name="Group 40"/>
          <p:cNvGrpSpPr>
            <a:grpSpLocks/>
          </p:cNvGrpSpPr>
          <p:nvPr/>
        </p:nvGrpSpPr>
        <p:grpSpPr bwMode="auto">
          <a:xfrm>
            <a:off x="1516798" y="2659063"/>
            <a:ext cx="1255200" cy="1239945"/>
            <a:chOff x="708" y="2203"/>
            <a:chExt cx="751" cy="741"/>
          </a:xfrm>
        </p:grpSpPr>
        <p:sp>
          <p:nvSpPr>
            <p:cNvPr id="36903" name="Oval 41"/>
            <p:cNvSpPr>
              <a:spLocks noChangeArrowheads="1"/>
            </p:cNvSpPr>
            <p:nvPr/>
          </p:nvSpPr>
          <p:spPr bwMode="gray">
            <a:xfrm>
              <a:off x="728" y="2235"/>
              <a:ext cx="716" cy="709"/>
            </a:xfrm>
            <a:prstGeom prst="ellipse">
              <a:avLst/>
            </a:prstGeom>
            <a:gradFill rotWithShape="1">
              <a:gsLst>
                <a:gs pos="0">
                  <a:srgbClr val="78D678"/>
                </a:gs>
                <a:gs pos="100000">
                  <a:srgbClr val="264426"/>
                </a:gs>
              </a:gsLst>
              <a:lin ang="5400000" scaled="1"/>
            </a:gradFill>
            <a:ln w="38100" algn="ctr">
              <a:solidFill>
                <a:srgbClr val="F8F8F8">
                  <a:alpha val="79999"/>
                </a:srgbClr>
              </a:solidFill>
              <a:round/>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4000"/>
            </a:p>
          </p:txBody>
        </p:sp>
        <p:pic>
          <p:nvPicPr>
            <p:cNvPr id="36904" name="Picture 42" descr="cir_lighteffect0"/>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95" name="Group 44"/>
          <p:cNvGrpSpPr>
            <a:grpSpLocks/>
          </p:cNvGrpSpPr>
          <p:nvPr/>
        </p:nvGrpSpPr>
        <p:grpSpPr bwMode="auto">
          <a:xfrm>
            <a:off x="8266334" y="2730498"/>
            <a:ext cx="1279237" cy="1263691"/>
            <a:chOff x="708" y="2203"/>
            <a:chExt cx="751" cy="741"/>
          </a:xfrm>
        </p:grpSpPr>
        <p:sp>
          <p:nvSpPr>
            <p:cNvPr id="386093" name="Oval 45"/>
            <p:cNvSpPr>
              <a:spLocks noChangeArrowheads="1"/>
            </p:cNvSpPr>
            <p:nvPr/>
          </p:nvSpPr>
          <p:spPr bwMode="gray">
            <a:xfrm>
              <a:off x="728" y="2236"/>
              <a:ext cx="716" cy="708"/>
            </a:xfrm>
            <a:prstGeom prst="ellipse">
              <a:avLst/>
            </a:prstGeom>
            <a:gradFill rotWithShape="1">
              <a:gsLst>
                <a:gs pos="0">
                  <a:schemeClr val="hlink"/>
                </a:gs>
                <a:gs pos="100000">
                  <a:schemeClr val="hlink">
                    <a:gamma/>
                    <a:shade val="31765"/>
                    <a:invGamma/>
                  </a:schemeClr>
                </a:gs>
              </a:gsLst>
              <a:lin ang="5400000" scaled="1"/>
            </a:gradFill>
            <a:ln w="38100" algn="ctr">
              <a:solidFill>
                <a:srgbClr val="F8F8F8">
                  <a:alpha val="80000"/>
                </a:srgbClr>
              </a:solidFill>
              <a:round/>
              <a:headEnd/>
              <a:tailEnd/>
            </a:ln>
            <a:effectLst/>
          </p:spPr>
          <p:txBody>
            <a:bodyPr wrap="none" anchor="ctr"/>
            <a:lstStyle/>
            <a:p>
              <a:pPr>
                <a:defRPr/>
              </a:pPr>
              <a:endParaRPr lang="zh-CN" altLang="en-US" sz="2400">
                <a:ea typeface="黑体" pitchFamily="2" charset="-122"/>
              </a:endParaRPr>
            </a:p>
          </p:txBody>
        </p:sp>
        <p:pic>
          <p:nvPicPr>
            <p:cNvPr id="36902" name="Picture 46" descr="cir_lighteffect0"/>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97" name="Text Box 140"/>
          <p:cNvSpPr txBox="1">
            <a:spLocks noChangeArrowheads="1"/>
          </p:cNvSpPr>
          <p:nvPr/>
        </p:nvSpPr>
        <p:spPr bwMode="auto">
          <a:xfrm>
            <a:off x="1498200" y="2973764"/>
            <a:ext cx="1301923" cy="52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2800" b="1" dirty="0">
                <a:solidFill>
                  <a:schemeClr val="tx1"/>
                </a:solidFill>
                <a:latin typeface="FrutigerNext LT Regular" pitchFamily="34" charset="0"/>
                <a:ea typeface="华文细黑" panose="02010600040101010101" pitchFamily="2" charset="-122"/>
              </a:rPr>
              <a:t>Scrum</a:t>
            </a:r>
          </a:p>
        </p:txBody>
      </p:sp>
      <p:sp>
        <p:nvSpPr>
          <p:cNvPr id="36898" name="Text Box 141"/>
          <p:cNvSpPr txBox="1">
            <a:spLocks noChangeArrowheads="1"/>
          </p:cNvSpPr>
          <p:nvPr/>
        </p:nvSpPr>
        <p:spPr bwMode="auto">
          <a:xfrm>
            <a:off x="8615572" y="3134438"/>
            <a:ext cx="662324" cy="52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2800" b="1" dirty="0">
                <a:solidFill>
                  <a:schemeClr val="tx1"/>
                </a:solidFill>
                <a:latin typeface="FrutigerNext LT Regular" pitchFamily="34" charset="0"/>
                <a:ea typeface="华文细黑" panose="02010600040101010101" pitchFamily="2" charset="-122"/>
              </a:rPr>
              <a:t>XP</a:t>
            </a:r>
          </a:p>
        </p:txBody>
      </p:sp>
      <p:sp>
        <p:nvSpPr>
          <p:cNvPr id="36899" name="Text Box 150"/>
          <p:cNvSpPr txBox="1">
            <a:spLocks noChangeArrowheads="1"/>
          </p:cNvSpPr>
          <p:nvPr/>
        </p:nvSpPr>
        <p:spPr bwMode="auto">
          <a:xfrm>
            <a:off x="5032598" y="1938337"/>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b="1" dirty="0">
                <a:solidFill>
                  <a:schemeClr val="tx1"/>
                </a:solidFill>
                <a:latin typeface="FrutigerNext LT Regular" pitchFamily="34" charset="0"/>
                <a:ea typeface="华文细黑" panose="02010600040101010101" pitchFamily="2" charset="-122"/>
              </a:rPr>
              <a:t>持续集成</a:t>
            </a:r>
          </a:p>
        </p:txBody>
      </p:sp>
      <p:sp>
        <p:nvSpPr>
          <p:cNvPr id="36900" name="Text Box 145"/>
          <p:cNvSpPr txBox="1">
            <a:spLocks noChangeArrowheads="1"/>
          </p:cNvSpPr>
          <p:nvPr/>
        </p:nvSpPr>
        <p:spPr bwMode="auto">
          <a:xfrm>
            <a:off x="5032598" y="2224087"/>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b="1" dirty="0">
                <a:solidFill>
                  <a:schemeClr val="tx1"/>
                </a:solidFill>
                <a:latin typeface="FrutigerNext LT Regular" pitchFamily="34" charset="0"/>
                <a:ea typeface="华文细黑" panose="02010600040101010101" pitchFamily="2" charset="-122"/>
              </a:rPr>
              <a:t>迭代交付</a:t>
            </a:r>
          </a:p>
        </p:txBody>
      </p:sp>
    </p:spTree>
    <p:extLst>
      <p:ext uri="{BB962C8B-B14F-4D97-AF65-F5344CB8AC3E}">
        <p14:creationId xmlns:p14="http://schemas.microsoft.com/office/powerpoint/2010/main" val="1853031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Group 151"/>
          <p:cNvGrpSpPr>
            <a:grpSpLocks/>
          </p:cNvGrpSpPr>
          <p:nvPr/>
        </p:nvGrpSpPr>
        <p:grpSpPr bwMode="auto">
          <a:xfrm>
            <a:off x="4800601" y="1428068"/>
            <a:ext cx="1008063" cy="873125"/>
            <a:chOff x="2245" y="1188"/>
            <a:chExt cx="801" cy="694"/>
          </a:xfrm>
        </p:grpSpPr>
        <p:sp>
          <p:nvSpPr>
            <p:cNvPr id="388248"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Arial" pitchFamily="34" charset="0"/>
                <a:ea typeface="宋体" pitchFamily="2" charset="-122"/>
              </a:endParaRPr>
            </a:p>
          </p:txBody>
        </p:sp>
        <p:sp>
          <p:nvSpPr>
            <p:cNvPr id="37955"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HY헤드라인M"/>
                <a:ea typeface="HY헤드라인M"/>
                <a:cs typeface="HY헤드라인M"/>
              </a:endParaRPr>
            </a:p>
          </p:txBody>
        </p:sp>
      </p:grpSp>
      <p:grpSp>
        <p:nvGrpSpPr>
          <p:cNvPr id="37892" name="Group 123"/>
          <p:cNvGrpSpPr>
            <a:grpSpLocks/>
          </p:cNvGrpSpPr>
          <p:nvPr/>
        </p:nvGrpSpPr>
        <p:grpSpPr bwMode="auto">
          <a:xfrm>
            <a:off x="6240463" y="1428068"/>
            <a:ext cx="1008062" cy="873125"/>
            <a:chOff x="2245" y="1188"/>
            <a:chExt cx="801" cy="694"/>
          </a:xfrm>
        </p:grpSpPr>
        <p:sp>
          <p:nvSpPr>
            <p:cNvPr id="388220"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Arial" pitchFamily="34" charset="0"/>
                <a:ea typeface="宋体" pitchFamily="2" charset="-122"/>
              </a:endParaRPr>
            </a:p>
          </p:txBody>
        </p:sp>
        <p:sp>
          <p:nvSpPr>
            <p:cNvPr id="37953"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HY헤드라인M"/>
                <a:ea typeface="HY헤드라인M"/>
                <a:cs typeface="HY헤드라인M"/>
              </a:endParaRPr>
            </a:p>
          </p:txBody>
        </p:sp>
      </p:grpSp>
      <p:grpSp>
        <p:nvGrpSpPr>
          <p:cNvPr id="37893" name="Group 126"/>
          <p:cNvGrpSpPr>
            <a:grpSpLocks/>
          </p:cNvGrpSpPr>
          <p:nvPr/>
        </p:nvGrpSpPr>
        <p:grpSpPr bwMode="auto">
          <a:xfrm>
            <a:off x="7680326" y="1428068"/>
            <a:ext cx="1008063" cy="873125"/>
            <a:chOff x="2245" y="1188"/>
            <a:chExt cx="801" cy="694"/>
          </a:xfrm>
        </p:grpSpPr>
        <p:sp>
          <p:nvSpPr>
            <p:cNvPr id="388223"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Arial" pitchFamily="34" charset="0"/>
                <a:ea typeface="宋体" pitchFamily="2" charset="-122"/>
              </a:endParaRPr>
            </a:p>
          </p:txBody>
        </p:sp>
        <p:sp>
          <p:nvSpPr>
            <p:cNvPr id="37951"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HY헤드라인M"/>
                <a:ea typeface="HY헤드라인M"/>
                <a:cs typeface="HY헤드라인M"/>
              </a:endParaRPr>
            </a:p>
          </p:txBody>
        </p:sp>
      </p:grpSp>
      <p:grpSp>
        <p:nvGrpSpPr>
          <p:cNvPr id="37894" name="Group 129"/>
          <p:cNvGrpSpPr>
            <a:grpSpLocks/>
          </p:cNvGrpSpPr>
          <p:nvPr/>
        </p:nvGrpSpPr>
        <p:grpSpPr bwMode="auto">
          <a:xfrm>
            <a:off x="4800601" y="2867930"/>
            <a:ext cx="1008063" cy="873125"/>
            <a:chOff x="2245" y="1188"/>
            <a:chExt cx="801" cy="694"/>
          </a:xfrm>
        </p:grpSpPr>
        <p:sp>
          <p:nvSpPr>
            <p:cNvPr id="388226"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Arial" pitchFamily="34" charset="0"/>
                <a:ea typeface="宋体" pitchFamily="2" charset="-122"/>
              </a:endParaRPr>
            </a:p>
          </p:txBody>
        </p:sp>
        <p:sp>
          <p:nvSpPr>
            <p:cNvPr id="37949"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HY헤드라인M"/>
                <a:ea typeface="HY헤드라인M"/>
                <a:cs typeface="HY헤드라인M"/>
              </a:endParaRPr>
            </a:p>
          </p:txBody>
        </p:sp>
      </p:grpSp>
      <p:grpSp>
        <p:nvGrpSpPr>
          <p:cNvPr id="37895" name="Group 132"/>
          <p:cNvGrpSpPr>
            <a:grpSpLocks/>
          </p:cNvGrpSpPr>
          <p:nvPr/>
        </p:nvGrpSpPr>
        <p:grpSpPr bwMode="auto">
          <a:xfrm>
            <a:off x="6240463" y="2867930"/>
            <a:ext cx="1008062" cy="873125"/>
            <a:chOff x="2245" y="1188"/>
            <a:chExt cx="801" cy="694"/>
          </a:xfrm>
        </p:grpSpPr>
        <p:sp>
          <p:nvSpPr>
            <p:cNvPr id="388229"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Arial" pitchFamily="34" charset="0"/>
                <a:ea typeface="宋体" pitchFamily="2" charset="-122"/>
              </a:endParaRPr>
            </a:p>
          </p:txBody>
        </p:sp>
        <p:sp>
          <p:nvSpPr>
            <p:cNvPr id="37947"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HY헤드라인M"/>
                <a:ea typeface="HY헤드라인M"/>
                <a:cs typeface="HY헤드라인M"/>
              </a:endParaRPr>
            </a:p>
          </p:txBody>
        </p:sp>
      </p:grpSp>
      <p:grpSp>
        <p:nvGrpSpPr>
          <p:cNvPr id="37896" name="Group 135"/>
          <p:cNvGrpSpPr>
            <a:grpSpLocks/>
          </p:cNvGrpSpPr>
          <p:nvPr/>
        </p:nvGrpSpPr>
        <p:grpSpPr bwMode="auto">
          <a:xfrm>
            <a:off x="7680326" y="2867930"/>
            <a:ext cx="1008063" cy="873125"/>
            <a:chOff x="2245" y="1188"/>
            <a:chExt cx="801" cy="694"/>
          </a:xfrm>
        </p:grpSpPr>
        <p:sp>
          <p:nvSpPr>
            <p:cNvPr id="388232"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Arial" pitchFamily="34" charset="0"/>
                <a:ea typeface="宋体" pitchFamily="2" charset="-122"/>
              </a:endParaRPr>
            </a:p>
          </p:txBody>
        </p:sp>
        <p:sp>
          <p:nvSpPr>
            <p:cNvPr id="37945"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HY헤드라인M"/>
                <a:ea typeface="HY헤드라인M"/>
                <a:cs typeface="HY헤드라인M"/>
              </a:endParaRPr>
            </a:p>
          </p:txBody>
        </p:sp>
      </p:grpSp>
      <p:grpSp>
        <p:nvGrpSpPr>
          <p:cNvPr id="37897" name="Group 138"/>
          <p:cNvGrpSpPr>
            <a:grpSpLocks/>
          </p:cNvGrpSpPr>
          <p:nvPr/>
        </p:nvGrpSpPr>
        <p:grpSpPr bwMode="auto">
          <a:xfrm>
            <a:off x="4800601" y="4236355"/>
            <a:ext cx="1008063" cy="873125"/>
            <a:chOff x="2245" y="1188"/>
            <a:chExt cx="801" cy="694"/>
          </a:xfrm>
        </p:grpSpPr>
        <p:sp>
          <p:nvSpPr>
            <p:cNvPr id="388235"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Arial" pitchFamily="34" charset="0"/>
                <a:ea typeface="宋体" pitchFamily="2" charset="-122"/>
              </a:endParaRPr>
            </a:p>
          </p:txBody>
        </p:sp>
        <p:sp>
          <p:nvSpPr>
            <p:cNvPr id="37943"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HY헤드라인M"/>
                <a:ea typeface="HY헤드라인M"/>
                <a:cs typeface="HY헤드라인M"/>
              </a:endParaRPr>
            </a:p>
          </p:txBody>
        </p:sp>
      </p:grpSp>
      <p:grpSp>
        <p:nvGrpSpPr>
          <p:cNvPr id="37898" name="Group 141"/>
          <p:cNvGrpSpPr>
            <a:grpSpLocks/>
          </p:cNvGrpSpPr>
          <p:nvPr/>
        </p:nvGrpSpPr>
        <p:grpSpPr bwMode="auto">
          <a:xfrm>
            <a:off x="6240463" y="4236355"/>
            <a:ext cx="1008062" cy="873125"/>
            <a:chOff x="2245" y="1188"/>
            <a:chExt cx="801" cy="694"/>
          </a:xfrm>
        </p:grpSpPr>
        <p:sp>
          <p:nvSpPr>
            <p:cNvPr id="388238"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Arial" pitchFamily="34" charset="0"/>
                <a:ea typeface="宋体" pitchFamily="2" charset="-122"/>
              </a:endParaRPr>
            </a:p>
          </p:txBody>
        </p:sp>
        <p:sp>
          <p:nvSpPr>
            <p:cNvPr id="37941"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HY헤드라인M"/>
                <a:ea typeface="HY헤드라인M"/>
                <a:cs typeface="HY헤드라인M"/>
              </a:endParaRPr>
            </a:p>
          </p:txBody>
        </p:sp>
      </p:grpSp>
      <p:grpSp>
        <p:nvGrpSpPr>
          <p:cNvPr id="37899" name="Group 144"/>
          <p:cNvGrpSpPr>
            <a:grpSpLocks/>
          </p:cNvGrpSpPr>
          <p:nvPr/>
        </p:nvGrpSpPr>
        <p:grpSpPr bwMode="auto">
          <a:xfrm>
            <a:off x="7680326" y="4236355"/>
            <a:ext cx="1008063" cy="873125"/>
            <a:chOff x="2245" y="1188"/>
            <a:chExt cx="801" cy="694"/>
          </a:xfrm>
        </p:grpSpPr>
        <p:sp>
          <p:nvSpPr>
            <p:cNvPr id="388241"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Arial" pitchFamily="34" charset="0"/>
                <a:ea typeface="宋体" pitchFamily="2" charset="-122"/>
              </a:endParaRPr>
            </a:p>
          </p:txBody>
        </p:sp>
        <p:sp>
          <p:nvSpPr>
            <p:cNvPr id="37939"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HY헤드라인M"/>
                <a:ea typeface="HY헤드라인M"/>
                <a:cs typeface="HY헤드라인M"/>
              </a:endParaRPr>
            </a:p>
          </p:txBody>
        </p:sp>
      </p:grpSp>
      <p:pic>
        <p:nvPicPr>
          <p:cNvPr id="37900" name="Picture 115" descr="shadow_1_m"/>
          <p:cNvPicPr>
            <a:picLocks noChangeAspect="1" noChangeArrowheads="1"/>
          </p:cNvPicPr>
          <p:nvPr/>
        </p:nvPicPr>
        <p:blipFill>
          <a:blip r:embed="rId3">
            <a:lum bright="42000"/>
            <a:extLst>
              <a:ext uri="{28A0092B-C50C-407E-A947-70E740481C1C}">
                <a14:useLocalDpi xmlns:a14="http://schemas.microsoft.com/office/drawing/2010/main" val="0"/>
              </a:ext>
            </a:extLst>
          </a:blip>
          <a:srcRect/>
          <a:stretch>
            <a:fillRect/>
          </a:stretch>
        </p:blipFill>
        <p:spPr bwMode="gray">
          <a:xfrm>
            <a:off x="2855913" y="3952193"/>
            <a:ext cx="2165350" cy="212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9" name="AutoShape 15"/>
          <p:cNvSpPr>
            <a:spLocks noChangeArrowheads="1"/>
          </p:cNvSpPr>
          <p:nvPr/>
        </p:nvSpPr>
        <p:spPr bwMode="gray">
          <a:xfrm>
            <a:off x="3255964" y="3517218"/>
            <a:ext cx="1392237" cy="454025"/>
          </a:xfrm>
          <a:prstGeom prst="can">
            <a:avLst>
              <a:gd name="adj" fmla="val 50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p:spPr>
        <p:txBody>
          <a:bodyPr wrap="none" anchor="ctr"/>
          <a:lstStyle/>
          <a:p>
            <a:pPr>
              <a:defRPr/>
            </a:pPr>
            <a:endParaRPr lang="zh-CN" altLang="en-US" sz="2000">
              <a:ea typeface="宋体" pitchFamily="2" charset="-122"/>
            </a:endParaRPr>
          </a:p>
        </p:txBody>
      </p:sp>
      <p:pic>
        <p:nvPicPr>
          <p:cNvPr id="37902" name="Picture 119" descr="shadow_1_m"/>
          <p:cNvPicPr>
            <a:picLocks noChangeAspect="1" noChangeArrowheads="1"/>
          </p:cNvPicPr>
          <p:nvPr/>
        </p:nvPicPr>
        <p:blipFill>
          <a:blip r:embed="rId3">
            <a:lum bright="42000"/>
            <a:extLst>
              <a:ext uri="{28A0092B-C50C-407E-A947-70E740481C1C}">
                <a14:useLocalDpi xmlns:a14="http://schemas.microsoft.com/office/drawing/2010/main" val="0"/>
              </a:ext>
            </a:extLst>
          </a:blip>
          <a:srcRect/>
          <a:stretch>
            <a:fillRect/>
          </a:stretch>
        </p:blipFill>
        <p:spPr bwMode="gray">
          <a:xfrm>
            <a:off x="2855913" y="2439305"/>
            <a:ext cx="2165350" cy="212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AutoShape 15"/>
          <p:cNvSpPr>
            <a:spLocks noChangeArrowheads="1"/>
          </p:cNvSpPr>
          <p:nvPr/>
        </p:nvSpPr>
        <p:spPr bwMode="gray">
          <a:xfrm>
            <a:off x="3255964" y="2004330"/>
            <a:ext cx="1392237" cy="454025"/>
          </a:xfrm>
          <a:prstGeom prst="can">
            <a:avLst>
              <a:gd name="adj" fmla="val 50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p:spPr>
        <p:txBody>
          <a:bodyPr wrap="none" anchor="ctr"/>
          <a:lstStyle/>
          <a:p>
            <a:pPr>
              <a:defRPr/>
            </a:pPr>
            <a:endParaRPr lang="zh-CN" altLang="en-US" sz="2000">
              <a:ea typeface="宋体" pitchFamily="2" charset="-122"/>
            </a:endParaRPr>
          </a:p>
        </p:txBody>
      </p:sp>
      <p:sp>
        <p:nvSpPr>
          <p:cNvPr id="37904" name="TextBox 48"/>
          <p:cNvSpPr txBox="1">
            <a:spLocks noChangeArrowheads="1"/>
          </p:cNvSpPr>
          <p:nvPr/>
        </p:nvSpPr>
        <p:spPr bwMode="auto">
          <a:xfrm>
            <a:off x="3503613" y="2177368"/>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400">
                <a:solidFill>
                  <a:schemeClr val="bg1"/>
                </a:solidFill>
                <a:latin typeface="黑体" panose="02010609060101010101" pitchFamily="49" charset="-122"/>
              </a:rPr>
              <a:t>开发团队一</a:t>
            </a:r>
          </a:p>
        </p:txBody>
      </p:sp>
      <p:pic>
        <p:nvPicPr>
          <p:cNvPr id="37905" name="Picture 51" descr="shadow_1_m"/>
          <p:cNvPicPr>
            <a:picLocks noChangeAspect="1" noChangeArrowheads="1"/>
          </p:cNvPicPr>
          <p:nvPr/>
        </p:nvPicPr>
        <p:blipFill>
          <a:blip r:embed="rId3">
            <a:lum bright="42000"/>
            <a:extLst>
              <a:ext uri="{28A0092B-C50C-407E-A947-70E740481C1C}">
                <a14:useLocalDpi xmlns:a14="http://schemas.microsoft.com/office/drawing/2010/main" val="0"/>
              </a:ext>
            </a:extLst>
          </a:blip>
          <a:srcRect/>
          <a:stretch>
            <a:fillRect/>
          </a:stretch>
        </p:blipFill>
        <p:spPr bwMode="gray">
          <a:xfrm>
            <a:off x="2865438" y="5463493"/>
            <a:ext cx="2165350" cy="212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AutoShape 15"/>
          <p:cNvSpPr>
            <a:spLocks noChangeArrowheads="1"/>
          </p:cNvSpPr>
          <p:nvPr/>
        </p:nvSpPr>
        <p:spPr bwMode="gray">
          <a:xfrm>
            <a:off x="3265489" y="5028518"/>
            <a:ext cx="1392237" cy="454025"/>
          </a:xfrm>
          <a:prstGeom prst="can">
            <a:avLst>
              <a:gd name="adj" fmla="val 50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p:spPr>
        <p:txBody>
          <a:bodyPr wrap="none" anchor="ctr"/>
          <a:lstStyle/>
          <a:p>
            <a:pPr>
              <a:defRPr/>
            </a:pPr>
            <a:endParaRPr lang="zh-CN" altLang="en-US" sz="2000">
              <a:ea typeface="宋体" pitchFamily="2" charset="-122"/>
            </a:endParaRPr>
          </a:p>
        </p:txBody>
      </p:sp>
      <p:sp>
        <p:nvSpPr>
          <p:cNvPr id="37907" name="Rectangle 2"/>
          <p:cNvSpPr>
            <a:spLocks noGrp="1" noChangeArrowheads="1"/>
          </p:cNvSpPr>
          <p:nvPr>
            <p:ph type="title" idx="4294967295"/>
          </p:nvPr>
        </p:nvSpPr>
        <p:spPr>
          <a:xfrm>
            <a:off x="245157" y="480219"/>
            <a:ext cx="8137525" cy="647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具体应用：因地制宜选择适合的敏捷实践</a:t>
            </a:r>
          </a:p>
        </p:txBody>
      </p:sp>
      <p:sp>
        <p:nvSpPr>
          <p:cNvPr id="37908" name="Rectangle 3"/>
          <p:cNvSpPr>
            <a:spLocks noGrp="1" noChangeArrowheads="1"/>
          </p:cNvSpPr>
          <p:nvPr>
            <p:ph type="body" idx="4294967295"/>
          </p:nvPr>
        </p:nvSpPr>
        <p:spPr>
          <a:xfrm>
            <a:off x="2172494" y="5925013"/>
            <a:ext cx="8858363" cy="433387"/>
          </a:xfrm>
        </p:spPr>
        <p:txBody>
          <a:bodyPr lIns="80122" tIns="40060" rIns="80122" bIns="40060"/>
          <a:lstStyle/>
          <a:p>
            <a:pPr algn="ctr" eaLnBrk="1" hangingPunct="1">
              <a:lnSpc>
                <a:spcPct val="120000"/>
              </a:lnSpc>
              <a:buFont typeface="Wingdings" panose="05000000000000000000" pitchFamily="2" charset="2"/>
              <a:buNone/>
            </a:pPr>
            <a:r>
              <a:rPr lang="zh-CN" altLang="en-US" sz="1800" b="1" dirty="0">
                <a:solidFill>
                  <a:schemeClr val="tx2"/>
                </a:solidFill>
              </a:rPr>
              <a:t>团队在透彻理解敏捷理念的基础上，可以灵活选择最适合自己的实践，避免教条化</a:t>
            </a:r>
          </a:p>
        </p:txBody>
      </p:sp>
      <p:pic>
        <p:nvPicPr>
          <p:cNvPr id="3790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3" y="1140730"/>
            <a:ext cx="13525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pic>
        <p:nvPicPr>
          <p:cNvPr id="379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901" y="2715530"/>
            <a:ext cx="136842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pic>
        <p:nvPicPr>
          <p:cNvPr id="379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8189" y="4203017"/>
            <a:ext cx="136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
        <p:nvSpPr>
          <p:cNvPr id="37912" name="Text Box 12"/>
          <p:cNvSpPr txBox="1">
            <a:spLocks noChangeArrowheads="1"/>
          </p:cNvSpPr>
          <p:nvPr/>
        </p:nvSpPr>
        <p:spPr bwMode="auto">
          <a:xfrm>
            <a:off x="5087938" y="1643968"/>
            <a:ext cx="5762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600">
                <a:solidFill>
                  <a:schemeClr val="tx1"/>
                </a:solidFill>
                <a:latin typeface="FrutigerNext LT Regular" pitchFamily="34" charset="0"/>
              </a:rPr>
              <a:t>站立</a:t>
            </a:r>
          </a:p>
          <a:p>
            <a:pPr algn="l" eaLnBrk="1" hangingPunct="1">
              <a:lnSpc>
                <a:spcPct val="80000"/>
              </a:lnSpc>
              <a:spcBef>
                <a:spcPct val="50000"/>
              </a:spcBef>
            </a:pPr>
            <a:r>
              <a:rPr lang="zh-CN" altLang="en-US" sz="1600">
                <a:solidFill>
                  <a:schemeClr val="tx1"/>
                </a:solidFill>
                <a:latin typeface="FrutigerNext LT Regular" pitchFamily="34" charset="0"/>
              </a:rPr>
              <a:t>会议</a:t>
            </a:r>
          </a:p>
        </p:txBody>
      </p:sp>
      <p:sp>
        <p:nvSpPr>
          <p:cNvPr id="37913" name="Text Box 14"/>
          <p:cNvSpPr txBox="1">
            <a:spLocks noChangeArrowheads="1"/>
          </p:cNvSpPr>
          <p:nvPr/>
        </p:nvSpPr>
        <p:spPr bwMode="auto">
          <a:xfrm>
            <a:off x="6413498" y="1723343"/>
            <a:ext cx="8636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40000"/>
              </a:lnSpc>
              <a:spcBef>
                <a:spcPct val="50000"/>
              </a:spcBef>
            </a:pPr>
            <a:r>
              <a:rPr lang="zh-CN" altLang="en-US" sz="1400" dirty="0">
                <a:solidFill>
                  <a:schemeClr val="tx1"/>
                </a:solidFill>
                <a:latin typeface="FrutigerNext LT Regular" pitchFamily="34" charset="0"/>
              </a:rPr>
              <a:t>排序的工</a:t>
            </a:r>
          </a:p>
          <a:p>
            <a:pPr eaLnBrk="1" hangingPunct="1">
              <a:lnSpc>
                <a:spcPct val="40000"/>
              </a:lnSpc>
              <a:spcBef>
                <a:spcPct val="50000"/>
              </a:spcBef>
            </a:pPr>
            <a:r>
              <a:rPr lang="zh-CN" altLang="en-US" sz="1400" dirty="0">
                <a:solidFill>
                  <a:schemeClr val="tx1"/>
                </a:solidFill>
                <a:latin typeface="FrutigerNext LT Regular" pitchFamily="34" charset="0"/>
              </a:rPr>
              <a:t>作列表</a:t>
            </a:r>
          </a:p>
        </p:txBody>
      </p:sp>
      <p:sp>
        <p:nvSpPr>
          <p:cNvPr id="37914" name="Text Box 19"/>
          <p:cNvSpPr txBox="1">
            <a:spLocks noChangeArrowheads="1"/>
          </p:cNvSpPr>
          <p:nvPr/>
        </p:nvSpPr>
        <p:spPr bwMode="auto">
          <a:xfrm>
            <a:off x="7994651" y="1616980"/>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600">
                <a:solidFill>
                  <a:schemeClr val="tx1"/>
                </a:solidFill>
                <a:latin typeface="FrutigerNext LT Regular" pitchFamily="34" charset="0"/>
              </a:rPr>
              <a:t>持续</a:t>
            </a:r>
          </a:p>
          <a:p>
            <a:pPr algn="l" eaLnBrk="1" hangingPunct="1">
              <a:lnSpc>
                <a:spcPct val="80000"/>
              </a:lnSpc>
              <a:spcBef>
                <a:spcPct val="50000"/>
              </a:spcBef>
            </a:pPr>
            <a:r>
              <a:rPr lang="zh-CN" altLang="en-US" sz="1600">
                <a:solidFill>
                  <a:schemeClr val="tx1"/>
                </a:solidFill>
                <a:latin typeface="FrutigerNext LT Regular" pitchFamily="34" charset="0"/>
              </a:rPr>
              <a:t>集成</a:t>
            </a:r>
          </a:p>
        </p:txBody>
      </p:sp>
      <p:sp>
        <p:nvSpPr>
          <p:cNvPr id="37915" name="Text Box 23"/>
          <p:cNvSpPr txBox="1">
            <a:spLocks noChangeArrowheads="1"/>
          </p:cNvSpPr>
          <p:nvPr/>
        </p:nvSpPr>
        <p:spPr bwMode="auto">
          <a:xfrm>
            <a:off x="6554789" y="3037792"/>
            <a:ext cx="5492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600">
                <a:solidFill>
                  <a:schemeClr val="tx1"/>
                </a:solidFill>
                <a:latin typeface="FrutigerNext LT Regular" pitchFamily="34" charset="0"/>
              </a:rPr>
              <a:t>持续</a:t>
            </a:r>
          </a:p>
          <a:p>
            <a:pPr algn="l" eaLnBrk="1" hangingPunct="1">
              <a:lnSpc>
                <a:spcPct val="80000"/>
              </a:lnSpc>
              <a:spcBef>
                <a:spcPct val="50000"/>
              </a:spcBef>
            </a:pPr>
            <a:r>
              <a:rPr lang="zh-CN" altLang="en-US" sz="1600">
                <a:solidFill>
                  <a:schemeClr val="tx1"/>
                </a:solidFill>
                <a:latin typeface="FrutigerNext LT Regular" pitchFamily="34" charset="0"/>
              </a:rPr>
              <a:t>集成</a:t>
            </a:r>
          </a:p>
        </p:txBody>
      </p:sp>
      <p:sp>
        <p:nvSpPr>
          <p:cNvPr id="37916" name="Text Box 25"/>
          <p:cNvSpPr txBox="1">
            <a:spLocks noChangeArrowheads="1"/>
          </p:cNvSpPr>
          <p:nvPr/>
        </p:nvSpPr>
        <p:spPr bwMode="auto">
          <a:xfrm>
            <a:off x="7967664" y="3156855"/>
            <a:ext cx="720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600">
                <a:solidFill>
                  <a:schemeClr val="tx1"/>
                </a:solidFill>
                <a:latin typeface="FrutigerNext LT Regular" pitchFamily="34" charset="0"/>
              </a:rPr>
              <a:t>重构</a:t>
            </a:r>
          </a:p>
        </p:txBody>
      </p:sp>
      <p:sp>
        <p:nvSpPr>
          <p:cNvPr id="37917" name="Text Box 27"/>
          <p:cNvSpPr txBox="1">
            <a:spLocks noChangeArrowheads="1"/>
          </p:cNvSpPr>
          <p:nvPr/>
        </p:nvSpPr>
        <p:spPr bwMode="auto">
          <a:xfrm>
            <a:off x="6527800" y="4452255"/>
            <a:ext cx="635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spcBef>
                <a:spcPct val="50000"/>
              </a:spcBef>
            </a:pPr>
            <a:r>
              <a:rPr lang="zh-CN" altLang="en-US" sz="1600">
                <a:solidFill>
                  <a:schemeClr val="tx1"/>
                </a:solidFill>
                <a:latin typeface="FrutigerNext LT Regular" pitchFamily="34" charset="0"/>
              </a:rPr>
              <a:t>持续</a:t>
            </a:r>
          </a:p>
          <a:p>
            <a:pPr algn="l" eaLnBrk="1" hangingPunct="1">
              <a:lnSpc>
                <a:spcPct val="60000"/>
              </a:lnSpc>
              <a:spcBef>
                <a:spcPct val="50000"/>
              </a:spcBef>
            </a:pPr>
            <a:r>
              <a:rPr lang="zh-CN" altLang="en-US" sz="1600">
                <a:solidFill>
                  <a:schemeClr val="tx1"/>
                </a:solidFill>
                <a:latin typeface="FrutigerNext LT Regular" pitchFamily="34" charset="0"/>
              </a:rPr>
              <a:t>集成</a:t>
            </a:r>
          </a:p>
        </p:txBody>
      </p:sp>
      <p:sp>
        <p:nvSpPr>
          <p:cNvPr id="37918" name="Text Box 29"/>
          <p:cNvSpPr txBox="1">
            <a:spLocks noChangeArrowheads="1"/>
          </p:cNvSpPr>
          <p:nvPr/>
        </p:nvSpPr>
        <p:spPr bwMode="auto">
          <a:xfrm>
            <a:off x="7991475" y="4380818"/>
            <a:ext cx="4635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600">
                <a:solidFill>
                  <a:schemeClr val="tx1"/>
                </a:solidFill>
                <a:latin typeface="FrutigerNext LT Regular" pitchFamily="34" charset="0"/>
              </a:rPr>
              <a:t>结对编程</a:t>
            </a:r>
          </a:p>
        </p:txBody>
      </p:sp>
      <p:sp>
        <p:nvSpPr>
          <p:cNvPr id="37919" name="Text Box 35"/>
          <p:cNvSpPr txBox="1">
            <a:spLocks noChangeArrowheads="1"/>
          </p:cNvSpPr>
          <p:nvPr/>
        </p:nvSpPr>
        <p:spPr bwMode="auto">
          <a:xfrm>
            <a:off x="5113339" y="4452255"/>
            <a:ext cx="5746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spcBef>
                <a:spcPct val="50000"/>
              </a:spcBef>
            </a:pPr>
            <a:r>
              <a:rPr lang="zh-CN" altLang="en-US" sz="1600">
                <a:solidFill>
                  <a:schemeClr val="tx1"/>
                </a:solidFill>
                <a:latin typeface="FrutigerNext LT Regular" pitchFamily="34" charset="0"/>
              </a:rPr>
              <a:t>迭代</a:t>
            </a:r>
          </a:p>
          <a:p>
            <a:pPr algn="l" eaLnBrk="1" hangingPunct="1">
              <a:lnSpc>
                <a:spcPct val="60000"/>
              </a:lnSpc>
              <a:spcBef>
                <a:spcPct val="50000"/>
              </a:spcBef>
            </a:pPr>
            <a:r>
              <a:rPr lang="zh-CN" altLang="en-US" sz="1600">
                <a:solidFill>
                  <a:schemeClr val="tx1"/>
                </a:solidFill>
                <a:latin typeface="FrutigerNext LT Regular" pitchFamily="34" charset="0"/>
              </a:rPr>
              <a:t>开发</a:t>
            </a:r>
          </a:p>
        </p:txBody>
      </p:sp>
      <p:sp>
        <p:nvSpPr>
          <p:cNvPr id="37920" name="Text Box 41"/>
          <p:cNvSpPr txBox="1">
            <a:spLocks noChangeArrowheads="1"/>
          </p:cNvSpPr>
          <p:nvPr/>
        </p:nvSpPr>
        <p:spPr bwMode="auto">
          <a:xfrm>
            <a:off x="7339013" y="1705879"/>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FrutigerNext LT Regular" pitchFamily="34" charset="0"/>
                <a:ea typeface="MS PGothic" panose="020B0600070205080204" pitchFamily="34" charset="-128"/>
              </a:rPr>
              <a:t>+</a:t>
            </a:r>
          </a:p>
        </p:txBody>
      </p:sp>
      <p:sp>
        <p:nvSpPr>
          <p:cNvPr id="37921" name="Text Box 42"/>
          <p:cNvSpPr txBox="1">
            <a:spLocks noChangeArrowheads="1"/>
          </p:cNvSpPr>
          <p:nvPr/>
        </p:nvSpPr>
        <p:spPr bwMode="auto">
          <a:xfrm>
            <a:off x="5880101" y="1705879"/>
            <a:ext cx="36036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FrutigerNext LT Regular" pitchFamily="34" charset="0"/>
                <a:ea typeface="MS PGothic" panose="020B0600070205080204" pitchFamily="34" charset="-128"/>
              </a:rPr>
              <a:t>+</a:t>
            </a:r>
          </a:p>
        </p:txBody>
      </p:sp>
      <p:sp>
        <p:nvSpPr>
          <p:cNvPr id="37922" name="Text Box 21"/>
          <p:cNvSpPr txBox="1">
            <a:spLocks noChangeArrowheads="1"/>
          </p:cNvSpPr>
          <p:nvPr/>
        </p:nvSpPr>
        <p:spPr bwMode="auto">
          <a:xfrm>
            <a:off x="5140326" y="3083830"/>
            <a:ext cx="5762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70000"/>
              </a:lnSpc>
              <a:spcBef>
                <a:spcPct val="50000"/>
              </a:spcBef>
            </a:pPr>
            <a:r>
              <a:rPr lang="zh-CN" altLang="en-US" sz="1600">
                <a:solidFill>
                  <a:schemeClr val="tx1"/>
                </a:solidFill>
                <a:latin typeface="FrutigerNext LT Regular" pitchFamily="34" charset="0"/>
              </a:rPr>
              <a:t>迭代</a:t>
            </a:r>
          </a:p>
          <a:p>
            <a:pPr algn="l" eaLnBrk="1" hangingPunct="1">
              <a:lnSpc>
                <a:spcPct val="70000"/>
              </a:lnSpc>
              <a:spcBef>
                <a:spcPct val="50000"/>
              </a:spcBef>
            </a:pPr>
            <a:r>
              <a:rPr lang="zh-CN" altLang="en-US" sz="1600">
                <a:solidFill>
                  <a:schemeClr val="tx1"/>
                </a:solidFill>
                <a:latin typeface="FrutigerNext LT Regular" pitchFamily="34" charset="0"/>
              </a:rPr>
              <a:t>开发</a:t>
            </a:r>
          </a:p>
        </p:txBody>
      </p:sp>
      <p:sp>
        <p:nvSpPr>
          <p:cNvPr id="37923" name="Text Box 50"/>
          <p:cNvSpPr txBox="1">
            <a:spLocks noChangeArrowheads="1"/>
          </p:cNvSpPr>
          <p:nvPr/>
        </p:nvSpPr>
        <p:spPr bwMode="auto">
          <a:xfrm>
            <a:off x="7339013" y="3152092"/>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FrutigerNext LT Regular" pitchFamily="34" charset="0"/>
                <a:ea typeface="MS PGothic" panose="020B0600070205080204" pitchFamily="34" charset="-128"/>
              </a:rPr>
              <a:t>+</a:t>
            </a:r>
          </a:p>
        </p:txBody>
      </p:sp>
      <p:sp>
        <p:nvSpPr>
          <p:cNvPr id="37924" name="Text Box 51"/>
          <p:cNvSpPr txBox="1">
            <a:spLocks noChangeArrowheads="1"/>
          </p:cNvSpPr>
          <p:nvPr/>
        </p:nvSpPr>
        <p:spPr bwMode="auto">
          <a:xfrm>
            <a:off x="5880101" y="3152092"/>
            <a:ext cx="36036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FrutigerNext LT Regular" pitchFamily="34" charset="0"/>
                <a:ea typeface="MS PGothic" panose="020B0600070205080204" pitchFamily="34" charset="-128"/>
              </a:rPr>
              <a:t>+</a:t>
            </a:r>
          </a:p>
        </p:txBody>
      </p:sp>
      <p:sp>
        <p:nvSpPr>
          <p:cNvPr id="37925" name="Text Box 52"/>
          <p:cNvSpPr txBox="1">
            <a:spLocks noChangeArrowheads="1"/>
          </p:cNvSpPr>
          <p:nvPr/>
        </p:nvSpPr>
        <p:spPr bwMode="auto">
          <a:xfrm>
            <a:off x="5899151" y="4480829"/>
            <a:ext cx="36036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FrutigerNext LT Regular" pitchFamily="34" charset="0"/>
                <a:ea typeface="MS PGothic" panose="020B0600070205080204" pitchFamily="34" charset="-128"/>
              </a:rPr>
              <a:t>+</a:t>
            </a:r>
          </a:p>
        </p:txBody>
      </p:sp>
      <p:sp>
        <p:nvSpPr>
          <p:cNvPr id="37926" name="Text Box 54"/>
          <p:cNvSpPr txBox="1">
            <a:spLocks noChangeArrowheads="1"/>
          </p:cNvSpPr>
          <p:nvPr/>
        </p:nvSpPr>
        <p:spPr bwMode="auto">
          <a:xfrm>
            <a:off x="7339013" y="4480829"/>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FrutigerNext LT Regular" pitchFamily="34" charset="0"/>
                <a:ea typeface="MS PGothic" panose="020B0600070205080204" pitchFamily="34" charset="-128"/>
              </a:rPr>
              <a:t>+</a:t>
            </a:r>
          </a:p>
        </p:txBody>
      </p:sp>
      <p:sp>
        <p:nvSpPr>
          <p:cNvPr id="37927" name="Text Box 60"/>
          <p:cNvSpPr txBox="1">
            <a:spLocks noChangeArrowheads="1"/>
          </p:cNvSpPr>
          <p:nvPr/>
        </p:nvSpPr>
        <p:spPr bwMode="auto">
          <a:xfrm>
            <a:off x="8688388" y="1705879"/>
            <a:ext cx="360362" cy="43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dirty="0">
                <a:solidFill>
                  <a:schemeClr val="tx1"/>
                </a:solidFill>
                <a:latin typeface="FrutigerNext LT Regular" pitchFamily="34" charset="0"/>
                <a:ea typeface="MS PGothic" panose="020B0600070205080204" pitchFamily="34" charset="-128"/>
              </a:rPr>
              <a:t>+</a:t>
            </a:r>
          </a:p>
        </p:txBody>
      </p:sp>
      <p:sp>
        <p:nvSpPr>
          <p:cNvPr id="23603" name="Text Box 51"/>
          <p:cNvSpPr txBox="1">
            <a:spLocks noChangeArrowheads="1"/>
          </p:cNvSpPr>
          <p:nvPr/>
        </p:nvSpPr>
        <p:spPr bwMode="auto">
          <a:xfrm>
            <a:off x="8978901" y="1285192"/>
            <a:ext cx="790575" cy="923330"/>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en-US" altLang="zh-CN" sz="5400" dirty="0">
                <a:latin typeface="FrutigerNext LT Regular" pitchFamily="34" charset="0"/>
                <a:ea typeface="华文细黑" pitchFamily="2" charset="-122"/>
              </a:rPr>
              <a:t>…</a:t>
            </a:r>
          </a:p>
        </p:txBody>
      </p:sp>
      <p:sp>
        <p:nvSpPr>
          <p:cNvPr id="37929" name="Text Box 60"/>
          <p:cNvSpPr txBox="1">
            <a:spLocks noChangeArrowheads="1"/>
          </p:cNvSpPr>
          <p:nvPr/>
        </p:nvSpPr>
        <p:spPr bwMode="auto">
          <a:xfrm>
            <a:off x="8688388" y="3152092"/>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dirty="0">
                <a:solidFill>
                  <a:schemeClr val="tx1"/>
                </a:solidFill>
                <a:latin typeface="FrutigerNext LT Regular" pitchFamily="34" charset="0"/>
                <a:ea typeface="MS PGothic" panose="020B0600070205080204" pitchFamily="34" charset="-128"/>
              </a:rPr>
              <a:t>+</a:t>
            </a:r>
          </a:p>
        </p:txBody>
      </p:sp>
      <p:sp>
        <p:nvSpPr>
          <p:cNvPr id="42" name="Text Box 51"/>
          <p:cNvSpPr txBox="1">
            <a:spLocks noChangeArrowheads="1"/>
          </p:cNvSpPr>
          <p:nvPr/>
        </p:nvSpPr>
        <p:spPr bwMode="auto">
          <a:xfrm>
            <a:off x="8975726" y="2693305"/>
            <a:ext cx="790575" cy="923330"/>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en-US" altLang="zh-CN" sz="5400" dirty="0">
                <a:latin typeface="FrutigerNext LT Regular" pitchFamily="34" charset="0"/>
                <a:ea typeface="华文细黑" pitchFamily="2" charset="-122"/>
              </a:rPr>
              <a:t>…</a:t>
            </a:r>
          </a:p>
        </p:txBody>
      </p:sp>
      <p:sp>
        <p:nvSpPr>
          <p:cNvPr id="37931" name="Text Box 60"/>
          <p:cNvSpPr txBox="1">
            <a:spLocks noChangeArrowheads="1"/>
          </p:cNvSpPr>
          <p:nvPr/>
        </p:nvSpPr>
        <p:spPr bwMode="auto">
          <a:xfrm>
            <a:off x="8688388" y="4480829"/>
            <a:ext cx="360362" cy="43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dirty="0">
                <a:solidFill>
                  <a:schemeClr val="tx1"/>
                </a:solidFill>
                <a:latin typeface="FrutigerNext LT Regular" pitchFamily="34" charset="0"/>
                <a:ea typeface="MS PGothic" panose="020B0600070205080204" pitchFamily="34" charset="-128"/>
              </a:rPr>
              <a:t>+</a:t>
            </a:r>
          </a:p>
        </p:txBody>
      </p:sp>
      <p:sp>
        <p:nvSpPr>
          <p:cNvPr id="44" name="Text Box 51"/>
          <p:cNvSpPr txBox="1">
            <a:spLocks noChangeArrowheads="1"/>
          </p:cNvSpPr>
          <p:nvPr/>
        </p:nvSpPr>
        <p:spPr bwMode="auto">
          <a:xfrm>
            <a:off x="8975726" y="4060142"/>
            <a:ext cx="790575" cy="923330"/>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en-US" altLang="zh-CN" sz="5400" dirty="0">
                <a:latin typeface="FrutigerNext LT Regular" pitchFamily="34" charset="0"/>
                <a:ea typeface="华文细黑" pitchFamily="2" charset="-122"/>
              </a:rPr>
              <a:t>…</a:t>
            </a:r>
          </a:p>
        </p:txBody>
      </p:sp>
      <p:sp>
        <p:nvSpPr>
          <p:cNvPr id="37933" name="TextBox 48"/>
          <p:cNvSpPr txBox="1">
            <a:spLocks noChangeArrowheads="1"/>
          </p:cNvSpPr>
          <p:nvPr/>
        </p:nvSpPr>
        <p:spPr bwMode="auto">
          <a:xfrm>
            <a:off x="3494088" y="5211079"/>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400">
                <a:solidFill>
                  <a:schemeClr val="bg1"/>
                </a:solidFill>
                <a:latin typeface="黑体" panose="02010609060101010101" pitchFamily="49" charset="-122"/>
              </a:rPr>
              <a:t>开发团队三</a:t>
            </a:r>
          </a:p>
        </p:txBody>
      </p:sp>
      <p:sp>
        <p:nvSpPr>
          <p:cNvPr id="37934" name="AutoShape 42"/>
          <p:cNvSpPr>
            <a:spLocks noChangeArrowheads="1"/>
          </p:cNvSpPr>
          <p:nvPr/>
        </p:nvSpPr>
        <p:spPr bwMode="auto">
          <a:xfrm>
            <a:off x="1509486" y="4093479"/>
            <a:ext cx="1778227" cy="503238"/>
          </a:xfrm>
          <a:prstGeom prst="cloudCallout">
            <a:avLst>
              <a:gd name="adj1" fmla="val 70463"/>
              <a:gd name="adj2" fmla="val 96370"/>
            </a:avLst>
          </a:prstGeom>
          <a:solidFill>
            <a:srgbClr val="FFFFCC"/>
          </a:solidFill>
          <a:ln w="9525">
            <a:solidFill>
              <a:srgbClr val="969696"/>
            </a:solidFill>
            <a:round/>
            <a:headEnd/>
            <a:tailEnd/>
          </a:ln>
        </p:spPr>
        <p:txBody>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敏捷理念</a:t>
            </a:r>
          </a:p>
        </p:txBody>
      </p:sp>
      <p:sp>
        <p:nvSpPr>
          <p:cNvPr id="37935" name="TextBox 48"/>
          <p:cNvSpPr txBox="1">
            <a:spLocks noChangeArrowheads="1"/>
          </p:cNvSpPr>
          <p:nvPr/>
        </p:nvSpPr>
        <p:spPr bwMode="auto">
          <a:xfrm>
            <a:off x="3479800" y="3699779"/>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400">
                <a:solidFill>
                  <a:schemeClr val="bg1"/>
                </a:solidFill>
                <a:latin typeface="黑体" panose="02010609060101010101" pitchFamily="49" charset="-122"/>
              </a:rPr>
              <a:t>开发团队二</a:t>
            </a:r>
          </a:p>
        </p:txBody>
      </p:sp>
      <p:sp>
        <p:nvSpPr>
          <p:cNvPr id="37936" name="AutoShape 147"/>
          <p:cNvSpPr>
            <a:spLocks noChangeArrowheads="1"/>
          </p:cNvSpPr>
          <p:nvPr/>
        </p:nvSpPr>
        <p:spPr bwMode="auto">
          <a:xfrm>
            <a:off x="1509487" y="2436129"/>
            <a:ext cx="1706790" cy="503238"/>
          </a:xfrm>
          <a:prstGeom prst="cloudCallout">
            <a:avLst>
              <a:gd name="adj1" fmla="val 70463"/>
              <a:gd name="adj2" fmla="val 96370"/>
            </a:avLst>
          </a:prstGeom>
          <a:solidFill>
            <a:srgbClr val="FFFFCC"/>
          </a:solidFill>
          <a:ln w="9525">
            <a:solidFill>
              <a:srgbClr val="969696"/>
            </a:solidFill>
            <a:round/>
            <a:headEnd/>
            <a:tailEnd/>
          </a:ln>
        </p:spPr>
        <p:txBody>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敏捷理念</a:t>
            </a:r>
          </a:p>
        </p:txBody>
      </p:sp>
      <p:sp>
        <p:nvSpPr>
          <p:cNvPr id="37937" name="AutoShape 148"/>
          <p:cNvSpPr>
            <a:spLocks noChangeArrowheads="1"/>
          </p:cNvSpPr>
          <p:nvPr/>
        </p:nvSpPr>
        <p:spPr bwMode="auto">
          <a:xfrm>
            <a:off x="1509486" y="1140729"/>
            <a:ext cx="1778227" cy="503238"/>
          </a:xfrm>
          <a:prstGeom prst="cloudCallout">
            <a:avLst>
              <a:gd name="adj1" fmla="val 70463"/>
              <a:gd name="adj2" fmla="val 96370"/>
            </a:avLst>
          </a:prstGeom>
          <a:solidFill>
            <a:srgbClr val="FFFFCC"/>
          </a:solidFill>
          <a:ln w="9525">
            <a:solidFill>
              <a:srgbClr val="969696"/>
            </a:solidFill>
            <a:round/>
            <a:headEnd/>
            <a:tailEnd/>
          </a:ln>
        </p:spPr>
        <p:txBody>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敏捷理念</a:t>
            </a:r>
          </a:p>
        </p:txBody>
      </p:sp>
    </p:spTree>
    <p:extLst>
      <p:ext uri="{BB962C8B-B14F-4D97-AF65-F5344CB8AC3E}">
        <p14:creationId xmlns:p14="http://schemas.microsoft.com/office/powerpoint/2010/main" val="2000802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a:xfrm>
            <a:off x="3541486" y="2467656"/>
            <a:ext cx="5965371" cy="576262"/>
          </a:xfrm>
        </p:spPr>
        <p:txBody>
          <a:bodyPr lIns="80009" tIns="40006" rIns="80009" bIns="40006"/>
          <a:lstStyle/>
          <a:p>
            <a:pPr eaLnBrk="1" hangingPunct="1"/>
            <a:r>
              <a:rPr lang="zh-CN" altLang="en-US" sz="3800" dirty="0">
                <a:latin typeface="微软雅黑" panose="020B0503020204020204" pitchFamily="34" charset="-122"/>
                <a:ea typeface="微软雅黑" panose="020B0503020204020204" pitchFamily="34" charset="-122"/>
              </a:rPr>
              <a:t>敏捷实践</a:t>
            </a:r>
            <a:r>
              <a:rPr lang="en-US" altLang="zh-CN" sz="3800" dirty="0">
                <a:latin typeface="微软雅黑" panose="020B0503020204020204" pitchFamily="34" charset="-122"/>
                <a:ea typeface="微软雅黑" panose="020B0503020204020204" pitchFamily="34" charset="-122"/>
              </a:rPr>
              <a:t>(SCRUM)</a:t>
            </a:r>
            <a:r>
              <a:rPr lang="zh-CN" altLang="en-US" sz="3800" dirty="0">
                <a:latin typeface="微软雅黑" panose="020B0503020204020204" pitchFamily="34" charset="-122"/>
                <a:ea typeface="微软雅黑" panose="020B0503020204020204" pitchFamily="34" charset="-122"/>
              </a:rPr>
              <a:t>概览</a:t>
            </a:r>
            <a:endParaRPr lang="en-US" altLang="zh-CN" sz="3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3002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82580" y="0"/>
            <a:ext cx="9509420" cy="6858000"/>
          </a:xfrm>
          <a:prstGeom prst="rect">
            <a:avLst/>
          </a:prstGeom>
        </p:spPr>
      </p:pic>
      <p:sp>
        <p:nvSpPr>
          <p:cNvPr id="3" name="Rectangle 2"/>
          <p:cNvSpPr txBox="1">
            <a:spLocks noChangeArrowheads="1"/>
          </p:cNvSpPr>
          <p:nvPr/>
        </p:nvSpPr>
        <p:spPr>
          <a:xfrm>
            <a:off x="204789" y="512763"/>
            <a:ext cx="2335211" cy="6921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en-US" altLang="zh-CN" sz="3200" dirty="0">
                <a:solidFill>
                  <a:srgbClr val="990000"/>
                </a:solidFill>
                <a:latin typeface="FrutigerNext LT Medium" pitchFamily="34" charset="0"/>
                <a:ea typeface="黑体" panose="02010609060101010101" pitchFamily="49" charset="-122"/>
                <a:cs typeface="+mn-cs"/>
              </a:rPr>
              <a:t>SCRUM</a:t>
            </a:r>
            <a:r>
              <a:rPr lang="zh-CN" altLang="en-US" sz="3200" dirty="0">
                <a:solidFill>
                  <a:srgbClr val="990000"/>
                </a:solidFill>
                <a:latin typeface="FrutigerNext LT Medium" pitchFamily="34" charset="0"/>
                <a:ea typeface="黑体" panose="02010609060101010101" pitchFamily="49" charset="-122"/>
                <a:cs typeface="+mn-cs"/>
              </a:rPr>
              <a:t>是当前最流行的敏捷过程</a:t>
            </a:r>
          </a:p>
        </p:txBody>
      </p:sp>
      <p:sp>
        <p:nvSpPr>
          <p:cNvPr id="4" name="矩形 3"/>
          <p:cNvSpPr/>
          <p:nvPr/>
        </p:nvSpPr>
        <p:spPr>
          <a:xfrm>
            <a:off x="0" y="5987534"/>
            <a:ext cx="4879797" cy="369332"/>
          </a:xfrm>
          <a:prstGeom prst="rect">
            <a:avLst/>
          </a:prstGeom>
        </p:spPr>
        <p:txBody>
          <a:bodyPr wrap="none">
            <a:spAutoFit/>
          </a:bodyPr>
          <a:lstStyle/>
          <a:p>
            <a:r>
              <a:rPr lang="en-US" altLang="zh-CN" dirty="0">
                <a:solidFill>
                  <a:srgbClr val="000000"/>
                </a:solidFill>
                <a:latin typeface="Verdana" panose="020B0604030504040204" pitchFamily="34" charset="0"/>
              </a:rPr>
              <a:t>Forrest Research 2009</a:t>
            </a:r>
            <a:r>
              <a:rPr lang="zh-CN" altLang="en-US" dirty="0">
                <a:solidFill>
                  <a:srgbClr val="000000"/>
                </a:solidFill>
                <a:latin typeface="Verdana" panose="020B0604030504040204" pitchFamily="34" charset="0"/>
              </a:rPr>
              <a:t>年调查的方法采用率</a:t>
            </a:r>
            <a:endParaRPr lang="zh-CN" altLang="en-US" dirty="0"/>
          </a:p>
        </p:txBody>
      </p:sp>
    </p:spTree>
    <p:extLst>
      <p:ext uri="{BB962C8B-B14F-4D97-AF65-F5344CB8AC3E}">
        <p14:creationId xmlns:p14="http://schemas.microsoft.com/office/powerpoint/2010/main" val="4108547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61694" y="1"/>
            <a:ext cx="8868608" cy="6858000"/>
          </a:xfrm>
          <a:prstGeom prst="rect">
            <a:avLst/>
          </a:prstGeom>
        </p:spPr>
      </p:pic>
    </p:spTree>
    <p:extLst>
      <p:ext uri="{BB962C8B-B14F-4D97-AF65-F5344CB8AC3E}">
        <p14:creationId xmlns:p14="http://schemas.microsoft.com/office/powerpoint/2010/main" val="1062922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a:xfrm>
            <a:off x="3017385" y="2438627"/>
            <a:ext cx="6852329" cy="576262"/>
          </a:xfrm>
        </p:spPr>
        <p:txBody>
          <a:bodyPr lIns="80009" tIns="40006" rIns="80009" bIns="40006"/>
          <a:lstStyle/>
          <a:p>
            <a:pPr eaLnBrk="1" hangingPunct="1"/>
            <a:r>
              <a:rPr lang="zh-CN" altLang="en-US" sz="3800" dirty="0">
                <a:latin typeface="微软雅黑" panose="020B0503020204020204" pitchFamily="34" charset="-122"/>
                <a:ea typeface="微软雅黑" panose="020B0503020204020204" pitchFamily="34" charset="-122"/>
              </a:rPr>
              <a:t>敏捷开发已逐渐成为主流趋势</a:t>
            </a:r>
            <a:endParaRPr lang="en-US" altLang="zh-CN" sz="3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051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endParaRPr lang="en-GB" altLang="zh-CN" sz="1200" dirty="0">
              <a:solidFill>
                <a:schemeClr val="tx1"/>
              </a:solidFill>
              <a:latin typeface="FrutigerNext LT Bold" pitchFamily="1" charset="0"/>
              <a:ea typeface="MS PGothic" panose="020B0600070205080204" pitchFamily="34" charset="-128"/>
            </a:endParaRPr>
          </a:p>
        </p:txBody>
      </p:sp>
      <p:sp>
        <p:nvSpPr>
          <p:cNvPr id="56324" name="Rectangle 2"/>
          <p:cNvSpPr>
            <a:spLocks noGrp="1" noChangeArrowheads="1"/>
          </p:cNvSpPr>
          <p:nvPr>
            <p:ph type="title"/>
          </p:nvPr>
        </p:nvSpPr>
        <p:spPr>
          <a:xfrm>
            <a:off x="204789" y="512763"/>
            <a:ext cx="8353425" cy="6921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敏捷软件开发过程</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7196" b="10561"/>
          <a:stretch/>
        </p:blipFill>
        <p:spPr>
          <a:xfrm>
            <a:off x="204789" y="1145531"/>
            <a:ext cx="9621382" cy="5121733"/>
          </a:xfrm>
          <a:prstGeom prst="rect">
            <a:avLst/>
          </a:prstGeom>
        </p:spPr>
      </p:pic>
      <p:sp>
        <p:nvSpPr>
          <p:cNvPr id="3" name="矩形 2"/>
          <p:cNvSpPr/>
          <p:nvPr/>
        </p:nvSpPr>
        <p:spPr>
          <a:xfrm>
            <a:off x="8157028" y="5689600"/>
            <a:ext cx="1669143" cy="5776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3"/>
          <p:cNvSpPr txBox="1">
            <a:spLocks noChangeArrowheads="1"/>
          </p:cNvSpPr>
          <p:nvPr/>
        </p:nvSpPr>
        <p:spPr bwMode="auto">
          <a:xfrm>
            <a:off x="9273039" y="532317"/>
            <a:ext cx="2918961"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marL="457200" indent="-457200"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30000"/>
              </a:lnSpc>
              <a:spcBef>
                <a:spcPct val="50000"/>
              </a:spcBef>
              <a:buFontTx/>
              <a:buAutoNum type="circleNumDbPlain"/>
            </a:pPr>
            <a:r>
              <a:rPr lang="en-US" altLang="zh-CN" sz="1400" dirty="0">
                <a:solidFill>
                  <a:schemeClr val="tx1"/>
                </a:solidFill>
                <a:latin typeface="宋体" panose="02010600030101010101" pitchFamily="2" charset="-122"/>
                <a:ea typeface="宋体" panose="02010600030101010101" pitchFamily="2" charset="-122"/>
              </a:rPr>
              <a:t>PO</a:t>
            </a:r>
            <a:r>
              <a:rPr lang="zh-CN" altLang="en-US" sz="1400" dirty="0">
                <a:solidFill>
                  <a:schemeClr val="tx1"/>
                </a:solidFill>
                <a:latin typeface="宋体" panose="02010600030101010101" pitchFamily="2" charset="-122"/>
                <a:ea typeface="宋体" panose="02010600030101010101" pitchFamily="2" charset="-122"/>
              </a:rPr>
              <a:t>和开发团队对产品业务目标形成共识</a:t>
            </a:r>
          </a:p>
          <a:p>
            <a:pPr algn="l" eaLnBrk="1" hangingPunct="1">
              <a:lnSpc>
                <a:spcPct val="130000"/>
              </a:lnSpc>
              <a:spcBef>
                <a:spcPct val="50000"/>
              </a:spcBef>
              <a:buFontTx/>
              <a:buAutoNum type="circleNumDbPlain"/>
            </a:pPr>
            <a:r>
              <a:rPr lang="en-US" altLang="zh-CN" sz="1400" dirty="0">
                <a:solidFill>
                  <a:schemeClr val="tx1"/>
                </a:solidFill>
                <a:latin typeface="宋体" panose="02010600030101010101" pitchFamily="2" charset="-122"/>
                <a:ea typeface="宋体" panose="02010600030101010101" pitchFamily="2" charset="-122"/>
              </a:rPr>
              <a:t>PO</a:t>
            </a:r>
            <a:r>
              <a:rPr lang="zh-CN" altLang="en-US" sz="1400" dirty="0">
                <a:solidFill>
                  <a:schemeClr val="tx1"/>
                </a:solidFill>
                <a:latin typeface="宋体" panose="02010600030101010101" pitchFamily="2" charset="-122"/>
                <a:ea typeface="宋体" panose="02010600030101010101" pitchFamily="2" charset="-122"/>
              </a:rPr>
              <a:t>建立和维护产品需求列表（需求会不断新增和改变）</a:t>
            </a:r>
            <a:r>
              <a:rPr lang="en-US" altLang="zh-CN" sz="1400" dirty="0">
                <a:solidFill>
                  <a:schemeClr val="tx1"/>
                </a:solidFill>
                <a:latin typeface="宋体" panose="02010600030101010101" pitchFamily="2" charset="-122"/>
                <a:ea typeface="宋体" panose="02010600030101010101" pitchFamily="2" charset="-122"/>
              </a:rPr>
              <a:t>,</a:t>
            </a:r>
            <a:r>
              <a:rPr lang="zh-CN" altLang="en-US" sz="1400" dirty="0">
                <a:solidFill>
                  <a:schemeClr val="tx1"/>
                </a:solidFill>
                <a:latin typeface="宋体" panose="02010600030101010101" pitchFamily="2" charset="-122"/>
                <a:ea typeface="宋体" panose="02010600030101010101" pitchFamily="2" charset="-122"/>
              </a:rPr>
              <a:t>并进行优先级排序</a:t>
            </a:r>
          </a:p>
          <a:p>
            <a:pPr algn="l" eaLnBrk="1" hangingPunct="1">
              <a:lnSpc>
                <a:spcPct val="130000"/>
              </a:lnSpc>
              <a:spcBef>
                <a:spcPct val="50000"/>
              </a:spcBef>
              <a:buFontTx/>
              <a:buAutoNum type="circleNumDbPlain"/>
            </a:pPr>
            <a:r>
              <a:rPr lang="en-US" altLang="zh-CN" sz="1400" dirty="0">
                <a:solidFill>
                  <a:schemeClr val="tx1"/>
                </a:solidFill>
                <a:latin typeface="宋体" panose="02010600030101010101" pitchFamily="2" charset="-122"/>
                <a:ea typeface="宋体" panose="02010600030101010101" pitchFamily="2" charset="-122"/>
              </a:rPr>
              <a:t>PO</a:t>
            </a:r>
            <a:r>
              <a:rPr lang="zh-CN" altLang="en-US" sz="1400" dirty="0">
                <a:solidFill>
                  <a:schemeClr val="tx1"/>
                </a:solidFill>
                <a:latin typeface="宋体" panose="02010600030101010101" pitchFamily="2" charset="-122"/>
                <a:ea typeface="宋体" panose="02010600030101010101" pitchFamily="2" charset="-122"/>
              </a:rPr>
              <a:t>每轮迭代前，</a:t>
            </a:r>
            <a:r>
              <a:rPr lang="en-US" altLang="zh-CN" sz="1400" dirty="0">
                <a:solidFill>
                  <a:schemeClr val="tx1"/>
                </a:solidFill>
                <a:latin typeface="宋体" panose="02010600030101010101" pitchFamily="2" charset="-122"/>
                <a:ea typeface="宋体" panose="02010600030101010101" pitchFamily="2" charset="-122"/>
              </a:rPr>
              <a:t>Review</a:t>
            </a:r>
            <a:r>
              <a:rPr lang="zh-CN" altLang="en-US" sz="1400" dirty="0">
                <a:solidFill>
                  <a:schemeClr val="tx1"/>
                </a:solidFill>
                <a:latin typeface="宋体" panose="02010600030101010101" pitchFamily="2" charset="-122"/>
                <a:ea typeface="宋体" panose="02010600030101010101" pitchFamily="2" charset="-122"/>
              </a:rPr>
              <a:t>需求列表，并筛选高优先级需求进入本轮迭代开发</a:t>
            </a:r>
          </a:p>
          <a:p>
            <a:pPr algn="l" eaLnBrk="1" hangingPunct="1">
              <a:lnSpc>
                <a:spcPct val="130000"/>
              </a:lnSpc>
              <a:spcBef>
                <a:spcPct val="50000"/>
              </a:spcBef>
              <a:buFontTx/>
              <a:buAutoNum type="circleNumDbPlain"/>
            </a:pPr>
            <a:r>
              <a:rPr lang="zh-CN" altLang="en-US" sz="1400" dirty="0">
                <a:solidFill>
                  <a:schemeClr val="tx1"/>
                </a:solidFill>
                <a:latin typeface="宋体" panose="02010600030101010101" pitchFamily="2" charset="-122"/>
                <a:ea typeface="宋体" panose="02010600030101010101" pitchFamily="2" charset="-122"/>
              </a:rPr>
              <a:t>开发团队细化本轮迭代需求，并按照需求的优先级，依次在本轮迭代完成</a:t>
            </a:r>
          </a:p>
          <a:p>
            <a:pPr algn="l" eaLnBrk="1" hangingPunct="1">
              <a:lnSpc>
                <a:spcPct val="130000"/>
              </a:lnSpc>
              <a:spcBef>
                <a:spcPct val="50000"/>
              </a:spcBef>
              <a:buFontTx/>
              <a:buAutoNum type="circleNumDbPlain"/>
            </a:pPr>
            <a:r>
              <a:rPr lang="zh-CN" altLang="en-US" sz="1400" dirty="0">
                <a:solidFill>
                  <a:schemeClr val="tx1"/>
                </a:solidFill>
                <a:latin typeface="宋体" panose="02010600030101010101" pitchFamily="2" charset="-122"/>
                <a:ea typeface="宋体" panose="02010600030101010101" pitchFamily="2" charset="-122"/>
              </a:rPr>
              <a:t>开发团队每日站立会议、特性开发、持续集成，使开发进度真正透明</a:t>
            </a:r>
          </a:p>
          <a:p>
            <a:pPr algn="l" eaLnBrk="1" hangingPunct="1">
              <a:lnSpc>
                <a:spcPct val="130000"/>
              </a:lnSpc>
              <a:spcBef>
                <a:spcPct val="50000"/>
              </a:spcBef>
              <a:buFontTx/>
              <a:buAutoNum type="circleNumDbPlain"/>
            </a:pPr>
            <a:r>
              <a:rPr lang="en-US" altLang="zh-CN" sz="1400" dirty="0">
                <a:solidFill>
                  <a:schemeClr val="tx1"/>
                </a:solidFill>
                <a:latin typeface="宋体" panose="02010600030101010101" pitchFamily="2" charset="-122"/>
                <a:ea typeface="宋体" panose="02010600030101010101" pitchFamily="2" charset="-122"/>
              </a:rPr>
              <a:t>PO</a:t>
            </a:r>
            <a:r>
              <a:rPr lang="zh-CN" altLang="en-US" sz="1400" dirty="0">
                <a:solidFill>
                  <a:schemeClr val="tx1"/>
                </a:solidFill>
                <a:latin typeface="宋体" panose="02010600030101010101" pitchFamily="2" charset="-122"/>
                <a:ea typeface="宋体" panose="02010600030101010101" pitchFamily="2" charset="-122"/>
              </a:rPr>
              <a:t>对每轮迭代（</a:t>
            </a:r>
            <a:r>
              <a:rPr lang="en-US" altLang="zh-CN" sz="1400" dirty="0">
                <a:solidFill>
                  <a:schemeClr val="tx1"/>
                </a:solidFill>
                <a:latin typeface="宋体" panose="02010600030101010101" pitchFamily="2" charset="-122"/>
                <a:ea typeface="宋体" panose="02010600030101010101" pitchFamily="2" charset="-122"/>
              </a:rPr>
              <a:t>2</a:t>
            </a:r>
            <a:r>
              <a:rPr lang="zh-CN" altLang="en-US" sz="1400" dirty="0">
                <a:solidFill>
                  <a:schemeClr val="tx1"/>
                </a:solidFill>
                <a:latin typeface="宋体" panose="02010600030101010101" pitchFamily="2" charset="-122"/>
                <a:ea typeface="宋体" panose="02010600030101010101" pitchFamily="2" charset="-122"/>
              </a:rPr>
              <a:t>－</a:t>
            </a:r>
            <a:r>
              <a:rPr lang="en-US" altLang="zh-CN" sz="1400" dirty="0">
                <a:solidFill>
                  <a:schemeClr val="tx1"/>
                </a:solidFill>
                <a:latin typeface="宋体" panose="02010600030101010101" pitchFamily="2" charset="-122"/>
                <a:ea typeface="宋体" panose="02010600030101010101" pitchFamily="2" charset="-122"/>
              </a:rPr>
              <a:t>4</a:t>
            </a:r>
            <a:r>
              <a:rPr lang="zh-CN" altLang="en-US" sz="1400" dirty="0">
                <a:solidFill>
                  <a:schemeClr val="tx1"/>
                </a:solidFill>
                <a:latin typeface="宋体" panose="02010600030101010101" pitchFamily="2" charset="-122"/>
                <a:ea typeface="宋体" panose="02010600030101010101" pitchFamily="2" charset="-122"/>
              </a:rPr>
              <a:t>周）交付的可工作软件进行现场验收和反馈</a:t>
            </a:r>
          </a:p>
          <a:p>
            <a:pPr algn="l" eaLnBrk="1" hangingPunct="1">
              <a:lnSpc>
                <a:spcPct val="130000"/>
              </a:lnSpc>
              <a:spcBef>
                <a:spcPct val="50000"/>
              </a:spcBef>
              <a:buFontTx/>
              <a:buAutoNum type="circleNumDbPlain"/>
            </a:pPr>
            <a:r>
              <a:rPr lang="zh-CN" altLang="en-US" sz="1400" dirty="0">
                <a:solidFill>
                  <a:schemeClr val="tx1"/>
                </a:solidFill>
                <a:latin typeface="宋体" panose="02010600030101010101" pitchFamily="2" charset="-122"/>
                <a:ea typeface="宋体" panose="02010600030101010101" pitchFamily="2" charset="-122"/>
              </a:rPr>
              <a:t>团队内部进行本轮冲刺的过程回顾，发现可改进的方面，指导下一轮迭代</a:t>
            </a:r>
          </a:p>
        </p:txBody>
      </p:sp>
      <p:sp>
        <p:nvSpPr>
          <p:cNvPr id="4" name="矩形 3"/>
          <p:cNvSpPr/>
          <p:nvPr/>
        </p:nvSpPr>
        <p:spPr>
          <a:xfrm>
            <a:off x="895337" y="4652220"/>
            <a:ext cx="415498" cy="369332"/>
          </a:xfrm>
          <a:prstGeom prst="rect">
            <a:avLst/>
          </a:prstGeom>
        </p:spPr>
        <p:txBody>
          <a:bodyPr wrap="none">
            <a:spAutoFit/>
          </a:bodyPr>
          <a:lstStyle/>
          <a:p>
            <a:r>
              <a:rPr lang="en-US" altLang="zh-CN" dirty="0">
                <a:latin typeface="黑体" panose="02010609060101010101" pitchFamily="49" charset="-122"/>
              </a:rPr>
              <a:t>①</a:t>
            </a:r>
            <a:endParaRPr lang="zh-CN" altLang="en-US" dirty="0"/>
          </a:p>
        </p:txBody>
      </p:sp>
      <p:sp>
        <p:nvSpPr>
          <p:cNvPr id="5" name="矩形 4"/>
          <p:cNvSpPr/>
          <p:nvPr/>
        </p:nvSpPr>
        <p:spPr>
          <a:xfrm>
            <a:off x="2187108" y="4282888"/>
            <a:ext cx="415498" cy="369332"/>
          </a:xfrm>
          <a:prstGeom prst="rect">
            <a:avLst/>
          </a:prstGeom>
        </p:spPr>
        <p:txBody>
          <a:bodyPr wrap="none">
            <a:spAutoFit/>
          </a:bodyPr>
          <a:lstStyle/>
          <a:p>
            <a:r>
              <a:rPr lang="en-US" altLang="zh-CN" dirty="0">
                <a:latin typeface="黑体" panose="02010609060101010101" pitchFamily="49" charset="-122"/>
              </a:rPr>
              <a:t>②</a:t>
            </a:r>
            <a:endParaRPr lang="zh-CN" altLang="en-US" dirty="0"/>
          </a:p>
        </p:txBody>
      </p:sp>
      <p:sp>
        <p:nvSpPr>
          <p:cNvPr id="6" name="矩形 5"/>
          <p:cNvSpPr/>
          <p:nvPr/>
        </p:nvSpPr>
        <p:spPr>
          <a:xfrm>
            <a:off x="3362765" y="1837681"/>
            <a:ext cx="415498" cy="369332"/>
          </a:xfrm>
          <a:prstGeom prst="rect">
            <a:avLst/>
          </a:prstGeom>
        </p:spPr>
        <p:txBody>
          <a:bodyPr wrap="none">
            <a:spAutoFit/>
          </a:bodyPr>
          <a:lstStyle/>
          <a:p>
            <a:r>
              <a:rPr lang="en-US" altLang="zh-CN" dirty="0">
                <a:latin typeface="黑体" panose="02010609060101010101" pitchFamily="49" charset="-122"/>
              </a:rPr>
              <a:t>③</a:t>
            </a:r>
            <a:endParaRPr lang="zh-CN" altLang="en-US" dirty="0"/>
          </a:p>
        </p:txBody>
      </p:sp>
      <p:sp>
        <p:nvSpPr>
          <p:cNvPr id="7" name="矩形 6"/>
          <p:cNvSpPr/>
          <p:nvPr/>
        </p:nvSpPr>
        <p:spPr>
          <a:xfrm>
            <a:off x="4807731" y="1837681"/>
            <a:ext cx="415498" cy="369332"/>
          </a:xfrm>
          <a:prstGeom prst="rect">
            <a:avLst/>
          </a:prstGeom>
        </p:spPr>
        <p:txBody>
          <a:bodyPr wrap="none">
            <a:spAutoFit/>
          </a:bodyPr>
          <a:lstStyle/>
          <a:p>
            <a:r>
              <a:rPr lang="zh-CN" altLang="en-US" dirty="0">
                <a:latin typeface="黑体" panose="02010609060101010101" pitchFamily="49" charset="-122"/>
              </a:rPr>
              <a:t>④</a:t>
            </a:r>
            <a:endParaRPr lang="zh-CN" altLang="en-US" dirty="0"/>
          </a:p>
        </p:txBody>
      </p:sp>
      <p:sp>
        <p:nvSpPr>
          <p:cNvPr id="8" name="矩形 7"/>
          <p:cNvSpPr/>
          <p:nvPr/>
        </p:nvSpPr>
        <p:spPr>
          <a:xfrm>
            <a:off x="6901453" y="1837681"/>
            <a:ext cx="415498" cy="369332"/>
          </a:xfrm>
          <a:prstGeom prst="rect">
            <a:avLst/>
          </a:prstGeom>
        </p:spPr>
        <p:txBody>
          <a:bodyPr wrap="none">
            <a:spAutoFit/>
          </a:bodyPr>
          <a:lstStyle/>
          <a:p>
            <a:r>
              <a:rPr lang="zh-CN" altLang="en-US" dirty="0">
                <a:latin typeface="黑体" panose="02010609060101010101" pitchFamily="49" charset="-122"/>
              </a:rPr>
              <a:t>⑤</a:t>
            </a:r>
            <a:endParaRPr lang="zh-CN" altLang="en-US" dirty="0"/>
          </a:p>
        </p:txBody>
      </p:sp>
      <p:sp>
        <p:nvSpPr>
          <p:cNvPr id="9" name="矩形 8"/>
          <p:cNvSpPr/>
          <p:nvPr/>
        </p:nvSpPr>
        <p:spPr>
          <a:xfrm>
            <a:off x="7296136" y="5897931"/>
            <a:ext cx="415498" cy="369332"/>
          </a:xfrm>
          <a:prstGeom prst="rect">
            <a:avLst/>
          </a:prstGeom>
        </p:spPr>
        <p:txBody>
          <a:bodyPr wrap="none">
            <a:spAutoFit/>
          </a:bodyPr>
          <a:lstStyle/>
          <a:p>
            <a:r>
              <a:rPr lang="en-US" altLang="zh-CN" dirty="0">
                <a:latin typeface="黑体" panose="02010609060101010101" pitchFamily="49" charset="-122"/>
              </a:rPr>
              <a:t>⑥</a:t>
            </a:r>
            <a:endParaRPr lang="zh-CN" altLang="en-US" dirty="0"/>
          </a:p>
        </p:txBody>
      </p:sp>
      <p:sp>
        <p:nvSpPr>
          <p:cNvPr id="10" name="矩形 9"/>
          <p:cNvSpPr/>
          <p:nvPr/>
        </p:nvSpPr>
        <p:spPr>
          <a:xfrm>
            <a:off x="5597965" y="6082597"/>
            <a:ext cx="415498" cy="369332"/>
          </a:xfrm>
          <a:prstGeom prst="rect">
            <a:avLst/>
          </a:prstGeom>
        </p:spPr>
        <p:txBody>
          <a:bodyPr wrap="none">
            <a:spAutoFit/>
          </a:bodyPr>
          <a:lstStyle/>
          <a:p>
            <a:r>
              <a:rPr lang="zh-CN" altLang="en-US" dirty="0">
                <a:latin typeface="黑体" panose="02010609060101010101" pitchFamily="49" charset="-122"/>
              </a:rPr>
              <a:t>⑦</a:t>
            </a:r>
            <a:endParaRPr lang="zh-CN" altLang="en-US" dirty="0"/>
          </a:p>
        </p:txBody>
      </p:sp>
    </p:spTree>
    <p:extLst>
      <p:ext uri="{BB962C8B-B14F-4D97-AF65-F5344CB8AC3E}">
        <p14:creationId xmlns:p14="http://schemas.microsoft.com/office/powerpoint/2010/main" val="3910720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ChangeArrowheads="1"/>
          </p:cNvSpPr>
          <p:nvPr/>
        </p:nvSpPr>
        <p:spPr bwMode="auto">
          <a:xfrm>
            <a:off x="376579" y="1280028"/>
            <a:ext cx="6197600"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buClr>
                <a:schemeClr val="bg2"/>
              </a:buClr>
              <a:buSzPct val="60000"/>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什么是迭代式开发</a:t>
            </a:r>
          </a:p>
          <a:p>
            <a:pPr marL="285750" indent="-285750"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迭代开发将整个软件生命周期分成多个小的迭代（一般</a:t>
            </a:r>
            <a:r>
              <a:rPr lang="en-US" altLang="zh-CN" sz="1800" dirty="0">
                <a:solidFill>
                  <a:schemeClr val="tx1"/>
                </a:solidFill>
                <a:latin typeface="FrutigerNext LT Regular" pitchFamily="34" charset="0"/>
                <a:ea typeface="华文细黑" panose="02010600040101010101" pitchFamily="2" charset="-122"/>
              </a:rPr>
              <a:t>2-4</a:t>
            </a:r>
            <a:r>
              <a:rPr lang="zh-CN" altLang="en-US" sz="1800" dirty="0">
                <a:solidFill>
                  <a:schemeClr val="tx1"/>
                </a:solidFill>
                <a:latin typeface="FrutigerNext LT Regular" pitchFamily="34" charset="0"/>
                <a:ea typeface="华文细黑" panose="02010600040101010101" pitchFamily="2" charset="-122"/>
              </a:rPr>
              <a:t>周）</a:t>
            </a:r>
            <a:endParaRPr lang="en-US" altLang="zh-CN" sz="1800" dirty="0">
              <a:solidFill>
                <a:schemeClr val="tx1"/>
              </a:solidFill>
              <a:latin typeface="FrutigerNext LT Regular" pitchFamily="34" charset="0"/>
              <a:ea typeface="华文细黑" panose="02010600040101010101" pitchFamily="2" charset="-122"/>
            </a:endParaRPr>
          </a:p>
          <a:p>
            <a:pPr marL="285750" indent="-285750"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每一次迭代都由需求分析、设计、实现和测试在内的多个活动组成</a:t>
            </a:r>
            <a:endParaRPr lang="en-US" altLang="zh-CN" sz="1800" dirty="0">
              <a:solidFill>
                <a:schemeClr val="tx1"/>
              </a:solidFill>
              <a:latin typeface="FrutigerNext LT Regular" pitchFamily="34" charset="0"/>
              <a:ea typeface="华文细黑" panose="02010600040101010101" pitchFamily="2" charset="-122"/>
            </a:endParaRPr>
          </a:p>
          <a:p>
            <a:pPr marL="285750" indent="-285750"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华文细黑" panose="02010600040101010101" pitchFamily="2" charset="-122"/>
                <a:ea typeface="华文细黑" panose="02010600040101010101" pitchFamily="2" charset="-122"/>
              </a:rPr>
              <a:t>每一次迭代都可以生成一个稳定和被验证过的软件版本。</a:t>
            </a:r>
          </a:p>
        </p:txBody>
      </p:sp>
      <p:sp>
        <p:nvSpPr>
          <p:cNvPr id="57348" name="Rectangle 3"/>
          <p:cNvSpPr>
            <a:spLocks noChangeArrowheads="1"/>
          </p:cNvSpPr>
          <p:nvPr/>
        </p:nvSpPr>
        <p:spPr bwMode="auto">
          <a:xfrm>
            <a:off x="6983412" y="335670"/>
            <a:ext cx="5208588"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lnSpc>
                <a:spcPct val="120000"/>
              </a:lnSpc>
              <a:buClr>
                <a:schemeClr val="bg2"/>
              </a:buClr>
              <a:buSzPct val="60000"/>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迭代式开发的好处</a:t>
            </a:r>
          </a:p>
          <a:p>
            <a:pPr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通过将高技术风险的需求在早期迭代里实现，有助于尽早暴露问题和及时消除风险</a:t>
            </a:r>
          </a:p>
          <a:p>
            <a:pPr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通过提供功能渐增的产品，</a:t>
            </a:r>
            <a:r>
              <a:rPr lang="zh-CN" altLang="en-US" sz="1800" dirty="0">
                <a:solidFill>
                  <a:schemeClr val="tx1"/>
                </a:solidFill>
                <a:latin typeface="华文细黑" panose="02010600040101010101" pitchFamily="2" charset="-122"/>
                <a:ea typeface="华文细黑" panose="02010600040101010101" pitchFamily="2" charset="-122"/>
              </a:rPr>
              <a:t>持续</a:t>
            </a:r>
            <a:r>
              <a:rPr lang="zh-CN" altLang="en-US" sz="1800" dirty="0">
                <a:solidFill>
                  <a:schemeClr val="tx1"/>
                </a:solidFill>
                <a:latin typeface="FrutigerNext LT Regular" pitchFamily="34" charset="0"/>
                <a:ea typeface="华文细黑" panose="02010600040101010101" pitchFamily="2" charset="-122"/>
              </a:rPr>
              <a:t>从客户获得反馈，根据反馈及时调整，使最终产品更加符合客户的需要</a:t>
            </a:r>
            <a:endParaRPr lang="en-US" altLang="zh-CN" sz="1800" dirty="0">
              <a:solidFill>
                <a:schemeClr val="tx1"/>
              </a:solidFill>
              <a:latin typeface="FrutigerNext LT Regular" pitchFamily="34" charset="0"/>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通过小批量减少排队，提供更灵活、快速的交付能力</a:t>
            </a:r>
          </a:p>
          <a:p>
            <a:pPr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平滑人力资源的使用，避免出现瓶颈</a:t>
            </a:r>
          </a:p>
        </p:txBody>
      </p:sp>
      <p:sp>
        <p:nvSpPr>
          <p:cNvPr id="57350"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524001" y="-334774"/>
            <a:ext cx="297739" cy="671136"/>
          </a:xfrm>
          <a:custGeom>
            <a:avLst/>
            <a:gdLst>
              <a:gd name="T0" fmla="*/ 0 w 21600"/>
              <a:gd name="T1" fmla="*/ 0 h 21600"/>
              <a:gd name="T2" fmla="*/ 0 w 21600"/>
              <a:gd name="T3" fmla="*/ 0 h 21600"/>
              <a:gd name="T4" fmla="*/ 0 w 21600"/>
              <a:gd name="T5" fmla="*/ 1 h 21600"/>
              <a:gd name="T6" fmla="*/ 1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79200" tIns="39600" rIns="79200" bIns="39600" anchor="ctr">
            <a:spAutoFit/>
          </a:bodyPr>
          <a:lstStyle/>
          <a:p>
            <a:endParaRPr lang="zh-CN" altLang="en-US"/>
          </a:p>
        </p:txBody>
      </p:sp>
      <p:sp>
        <p:nvSpPr>
          <p:cNvPr id="57352" name="Rectangle 7"/>
          <p:cNvSpPr>
            <a:spLocks noChangeArrowheads="1"/>
          </p:cNvSpPr>
          <p:nvPr/>
        </p:nvSpPr>
        <p:spPr bwMode="auto">
          <a:xfrm>
            <a:off x="228602" y="481578"/>
            <a:ext cx="8208962"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spcBef>
                <a:spcPct val="0"/>
              </a:spcBef>
            </a:pPr>
            <a:r>
              <a:rPr lang="zh-CN" altLang="en-US" sz="3200" dirty="0">
                <a:solidFill>
                  <a:srgbClr val="990000"/>
                </a:solidFill>
                <a:latin typeface="FrutigerNext LT Medium" pitchFamily="34" charset="0"/>
                <a:ea typeface="黑体" panose="02010609060101010101" pitchFamily="49" charset="-122"/>
              </a:rPr>
              <a:t>敏捷软件开发核心</a:t>
            </a:r>
            <a:r>
              <a:rPr lang="en-US" altLang="zh-CN" sz="3200" dirty="0">
                <a:solidFill>
                  <a:srgbClr val="990000"/>
                </a:solidFill>
                <a:latin typeface="FrutigerNext LT Medium" pitchFamily="34" charset="0"/>
                <a:ea typeface="黑体" panose="02010609060101010101" pitchFamily="49" charset="-122"/>
              </a:rPr>
              <a:t>——</a:t>
            </a:r>
            <a:r>
              <a:rPr lang="zh-CN" altLang="en-US" sz="3200" dirty="0">
                <a:solidFill>
                  <a:srgbClr val="990000"/>
                </a:solidFill>
                <a:latin typeface="FrutigerNext LT Medium" pitchFamily="34" charset="0"/>
                <a:ea typeface="黑体" panose="02010609060101010101" pitchFamily="49" charset="-122"/>
              </a:rPr>
              <a:t>迭代增量开发</a:t>
            </a:r>
          </a:p>
        </p:txBody>
      </p:sp>
      <p:sp>
        <p:nvSpPr>
          <p:cNvPr id="57354" name="Rectangle 95"/>
          <p:cNvSpPr>
            <a:spLocks noChangeArrowheads="1"/>
          </p:cNvSpPr>
          <p:nvPr/>
        </p:nvSpPr>
        <p:spPr bwMode="auto">
          <a:xfrm>
            <a:off x="2338841" y="6140450"/>
            <a:ext cx="8208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800" b="1">
                <a:solidFill>
                  <a:schemeClr val="tx2"/>
                </a:solidFill>
                <a:ea typeface="华文细黑" panose="02010600040101010101" pitchFamily="2" charset="-122"/>
              </a:rPr>
              <a:t>迭代开发是有节奏地小步快跑，但建立在坚实的质量基础上</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23706"/>
          <a:stretch/>
        </p:blipFill>
        <p:spPr>
          <a:xfrm>
            <a:off x="740228" y="3438675"/>
            <a:ext cx="9652000" cy="2701775"/>
          </a:xfrm>
          <a:prstGeom prst="rect">
            <a:avLst/>
          </a:prstGeom>
        </p:spPr>
      </p:pic>
      <p:sp>
        <p:nvSpPr>
          <p:cNvPr id="3" name="矩形 2"/>
          <p:cNvSpPr/>
          <p:nvPr/>
        </p:nvSpPr>
        <p:spPr>
          <a:xfrm>
            <a:off x="7982857" y="5820229"/>
            <a:ext cx="1320800" cy="305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7483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5"/>
          <p:cNvSpPr>
            <a:spLocks noChangeArrowheads="1"/>
          </p:cNvSpPr>
          <p:nvPr/>
        </p:nvSpPr>
        <p:spPr bwMode="auto">
          <a:xfrm>
            <a:off x="464457" y="2047417"/>
            <a:ext cx="291737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800" b="1" dirty="0">
                <a:solidFill>
                  <a:schemeClr val="tx2"/>
                </a:solidFill>
                <a:latin typeface="华文细黑" panose="02010600040101010101" pitchFamily="2" charset="-122"/>
                <a:ea typeface="华文细黑" panose="02010600040101010101" pitchFamily="2" charset="-122"/>
              </a:rPr>
              <a:t>敏捷</a:t>
            </a:r>
            <a:r>
              <a:rPr lang="zh-CN" altLang="zh-CN" sz="1800" b="1" dirty="0">
                <a:solidFill>
                  <a:schemeClr val="tx2"/>
                </a:solidFill>
                <a:latin typeface="华文细黑" panose="02010600040101010101" pitchFamily="2" charset="-122"/>
                <a:ea typeface="华文细黑" panose="02010600040101010101" pitchFamily="2" charset="-122"/>
              </a:rPr>
              <a:t>团队</a:t>
            </a:r>
            <a:r>
              <a:rPr lang="zh-CN" altLang="en-US" sz="1800" b="1" dirty="0">
                <a:solidFill>
                  <a:schemeClr val="tx2"/>
                </a:solidFill>
                <a:latin typeface="华文细黑" panose="02010600040101010101" pitchFamily="2" charset="-122"/>
                <a:ea typeface="华文细黑" panose="02010600040101010101" pitchFamily="2" charset="-122"/>
              </a:rPr>
              <a:t>包括</a:t>
            </a:r>
            <a:r>
              <a:rPr lang="zh-CN" altLang="zh-CN" sz="1800" b="1" dirty="0">
                <a:solidFill>
                  <a:schemeClr val="tx2"/>
                </a:solidFill>
                <a:latin typeface="华文细黑" panose="02010600040101010101" pitchFamily="2" charset="-122"/>
                <a:ea typeface="华文细黑" panose="02010600040101010101" pitchFamily="2" charset="-122"/>
              </a:rPr>
              <a:t>3个核心角色</a:t>
            </a:r>
            <a:r>
              <a:rPr lang="zh-CN" altLang="en-US" sz="1800" b="1" dirty="0">
                <a:solidFill>
                  <a:schemeClr val="tx2"/>
                </a:solidFill>
                <a:latin typeface="华文细黑" panose="02010600040101010101" pitchFamily="2" charset="-122"/>
                <a:ea typeface="华文细黑" panose="02010600040101010101" pitchFamily="2" charset="-122"/>
              </a:rPr>
              <a:t>: </a:t>
            </a:r>
            <a:r>
              <a:rPr lang="zh-CN" altLang="zh-CN" sz="1800" b="1" dirty="0">
                <a:solidFill>
                  <a:schemeClr val="tx2"/>
                </a:solidFill>
                <a:latin typeface="FrutigerNext LT Regular" pitchFamily="34" charset="0"/>
                <a:ea typeface="华文细黑" panose="02010600040101010101" pitchFamily="2" charset="-122"/>
              </a:rPr>
              <a:t>PO</a:t>
            </a:r>
            <a:r>
              <a:rPr lang="zh-CN" altLang="en-US" sz="1800" b="1" dirty="0">
                <a:solidFill>
                  <a:schemeClr val="tx2"/>
                </a:solidFill>
                <a:latin typeface="FrutigerNext LT Regular" pitchFamily="34" charset="0"/>
                <a:ea typeface="华文细黑" panose="02010600040101010101" pitchFamily="2" charset="-122"/>
              </a:rPr>
              <a:t>(</a:t>
            </a:r>
            <a:r>
              <a:rPr lang="en-US" altLang="zh-CN" sz="1800" b="1" dirty="0">
                <a:solidFill>
                  <a:schemeClr val="tx2"/>
                </a:solidFill>
                <a:latin typeface="FrutigerNext LT Regular" pitchFamily="34" charset="0"/>
                <a:ea typeface="华文细黑" panose="02010600040101010101" pitchFamily="2" charset="-122"/>
              </a:rPr>
              <a:t>Product Owner)</a:t>
            </a:r>
            <a:r>
              <a:rPr lang="zh-CN" altLang="en-US" sz="1800" b="1" dirty="0">
                <a:solidFill>
                  <a:schemeClr val="tx2"/>
                </a:solidFill>
                <a:latin typeface="FrutigerNext LT Regular" pitchFamily="34" charset="0"/>
                <a:ea typeface="华文细黑" panose="02010600040101010101" pitchFamily="2" charset="-122"/>
              </a:rPr>
              <a:t>、</a:t>
            </a:r>
            <a:r>
              <a:rPr lang="zh-CN" altLang="zh-CN" sz="1800" b="1" dirty="0">
                <a:solidFill>
                  <a:schemeClr val="tx2"/>
                </a:solidFill>
                <a:latin typeface="FrutigerNext LT Regular" pitchFamily="34" charset="0"/>
                <a:ea typeface="华文细黑" panose="02010600040101010101" pitchFamily="2" charset="-122"/>
              </a:rPr>
              <a:t>Scrum Master</a:t>
            </a:r>
            <a:r>
              <a:rPr lang="en-US" altLang="zh-CN" sz="1800" b="1" dirty="0">
                <a:solidFill>
                  <a:schemeClr val="tx2"/>
                </a:solidFill>
                <a:latin typeface="FrutigerNext LT Regular" pitchFamily="34" charset="0"/>
                <a:ea typeface="华文细黑" panose="02010600040101010101" pitchFamily="2" charset="-122"/>
              </a:rPr>
              <a:t>(Scrum</a:t>
            </a:r>
            <a:r>
              <a:rPr lang="zh-CN" altLang="en-US" sz="1800" b="1" dirty="0">
                <a:solidFill>
                  <a:schemeClr val="tx2"/>
                </a:solidFill>
                <a:latin typeface="FrutigerNext LT Regular" pitchFamily="34" charset="0"/>
                <a:ea typeface="华文细黑" panose="02010600040101010101" pitchFamily="2" charset="-122"/>
              </a:rPr>
              <a:t>教练</a:t>
            </a:r>
            <a:r>
              <a:rPr lang="en-US" altLang="zh-CN" sz="1800" b="1" dirty="0">
                <a:solidFill>
                  <a:schemeClr val="tx2"/>
                </a:solidFill>
                <a:latin typeface="FrutigerNext LT Regular" pitchFamily="34" charset="0"/>
                <a:ea typeface="华文细黑" panose="02010600040101010101" pitchFamily="2" charset="-122"/>
              </a:rPr>
              <a:t>)</a:t>
            </a:r>
            <a:r>
              <a:rPr lang="zh-CN" altLang="en-US" sz="1800" b="1" dirty="0">
                <a:solidFill>
                  <a:schemeClr val="tx2"/>
                </a:solidFill>
                <a:latin typeface="FrutigerNext LT Regular" pitchFamily="34" charset="0"/>
                <a:ea typeface="华文细黑" panose="02010600040101010101" pitchFamily="2" charset="-122"/>
              </a:rPr>
              <a:t>和</a:t>
            </a:r>
            <a:r>
              <a:rPr lang="zh-CN" altLang="zh-CN" sz="1800" b="1" dirty="0">
                <a:solidFill>
                  <a:schemeClr val="tx2"/>
                </a:solidFill>
                <a:latin typeface="FrutigerNext LT Regular" pitchFamily="34" charset="0"/>
                <a:ea typeface="华文细黑" panose="02010600040101010101" pitchFamily="2" charset="-122"/>
              </a:rPr>
              <a:t>Team</a:t>
            </a:r>
            <a:r>
              <a:rPr lang="en-US" altLang="zh-CN" sz="1800" b="1" dirty="0">
                <a:solidFill>
                  <a:schemeClr val="tx2"/>
                </a:solidFill>
                <a:latin typeface="FrutigerNext LT Regular" pitchFamily="34" charset="0"/>
                <a:ea typeface="华文细黑" panose="02010600040101010101" pitchFamily="2" charset="-122"/>
              </a:rPr>
              <a:t>(</a:t>
            </a:r>
            <a:r>
              <a:rPr lang="zh-CN" altLang="en-US" sz="1800" b="1" dirty="0">
                <a:solidFill>
                  <a:schemeClr val="tx2"/>
                </a:solidFill>
                <a:latin typeface="华文细黑" panose="02010600040101010101" pitchFamily="2" charset="-122"/>
                <a:ea typeface="华文细黑" panose="02010600040101010101" pitchFamily="2" charset="-122"/>
              </a:rPr>
              <a:t>开发产品</a:t>
            </a:r>
            <a:r>
              <a:rPr lang="en-US" altLang="zh-CN" sz="1800" b="1" dirty="0">
                <a:solidFill>
                  <a:schemeClr val="tx2"/>
                </a:solidFill>
                <a:latin typeface="华文细黑" panose="02010600040101010101" pitchFamily="2" charset="-122"/>
                <a:ea typeface="华文细黑" panose="02010600040101010101" pitchFamily="2" charset="-122"/>
              </a:rPr>
              <a:t>)</a:t>
            </a:r>
          </a:p>
        </p:txBody>
      </p:sp>
      <p:sp>
        <p:nvSpPr>
          <p:cNvPr id="58372" name="Rectangle 2"/>
          <p:cNvSpPr>
            <a:spLocks noGrp="1" noChangeArrowheads="1"/>
          </p:cNvSpPr>
          <p:nvPr>
            <p:ph type="title" idx="4294967295"/>
          </p:nvPr>
        </p:nvSpPr>
        <p:spPr>
          <a:xfrm>
            <a:off x="233818" y="524783"/>
            <a:ext cx="7997825" cy="576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敏捷团队</a:t>
            </a:r>
          </a:p>
        </p:txBody>
      </p:sp>
      <p:pic>
        <p:nvPicPr>
          <p:cNvPr id="4" name="图片 3"/>
          <p:cNvPicPr>
            <a:picLocks noChangeAspect="1"/>
          </p:cNvPicPr>
          <p:nvPr/>
        </p:nvPicPr>
        <p:blipFill>
          <a:blip r:embed="rId3"/>
          <a:stretch>
            <a:fillRect/>
          </a:stretch>
        </p:blipFill>
        <p:spPr>
          <a:xfrm>
            <a:off x="3713910" y="271009"/>
            <a:ext cx="8201866" cy="6586991"/>
          </a:xfrm>
          <a:prstGeom prst="rect">
            <a:avLst/>
          </a:prstGeom>
        </p:spPr>
      </p:pic>
    </p:spTree>
    <p:extLst>
      <p:ext uri="{BB962C8B-B14F-4D97-AF65-F5344CB8AC3E}">
        <p14:creationId xmlns:p14="http://schemas.microsoft.com/office/powerpoint/2010/main" val="3906057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idx="4294967295"/>
          </p:nvPr>
        </p:nvSpPr>
        <p:spPr>
          <a:xfrm>
            <a:off x="263525" y="537371"/>
            <a:ext cx="8280400"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敏捷团队的角色职责</a:t>
            </a:r>
          </a:p>
        </p:txBody>
      </p:sp>
      <p:graphicFrame>
        <p:nvGraphicFramePr>
          <p:cNvPr id="431142" name="Group 38"/>
          <p:cNvGraphicFramePr>
            <a:graphicFrameLocks noGrp="1"/>
          </p:cNvGraphicFramePr>
          <p:nvPr>
            <p:extLst>
              <p:ext uri="{D42A27DB-BD31-4B8C-83A1-F6EECF244321}">
                <p14:modId xmlns:p14="http://schemas.microsoft.com/office/powerpoint/2010/main" val="2691918470"/>
              </p:ext>
            </p:extLst>
          </p:nvPr>
        </p:nvGraphicFramePr>
        <p:xfrm>
          <a:off x="693963" y="1273177"/>
          <a:ext cx="11204044" cy="5273008"/>
        </p:xfrm>
        <a:graphic>
          <a:graphicData uri="http://schemas.openxmlformats.org/drawingml/2006/table">
            <a:tbl>
              <a:tblPr/>
              <a:tblGrid>
                <a:gridCol w="1657351">
                  <a:extLst>
                    <a:ext uri="{9D8B030D-6E8A-4147-A177-3AD203B41FA5}">
                      <a16:colId xmlns:a16="http://schemas.microsoft.com/office/drawing/2014/main" val="20000"/>
                    </a:ext>
                  </a:extLst>
                </a:gridCol>
                <a:gridCol w="1364343">
                  <a:extLst>
                    <a:ext uri="{9D8B030D-6E8A-4147-A177-3AD203B41FA5}">
                      <a16:colId xmlns:a16="http://schemas.microsoft.com/office/drawing/2014/main" val="20001"/>
                    </a:ext>
                  </a:extLst>
                </a:gridCol>
                <a:gridCol w="5210629">
                  <a:extLst>
                    <a:ext uri="{9D8B030D-6E8A-4147-A177-3AD203B41FA5}">
                      <a16:colId xmlns:a16="http://schemas.microsoft.com/office/drawing/2014/main" val="20002"/>
                    </a:ext>
                  </a:extLst>
                </a:gridCol>
                <a:gridCol w="2971721">
                  <a:extLst>
                    <a:ext uri="{9D8B030D-6E8A-4147-A177-3AD203B41FA5}">
                      <a16:colId xmlns:a16="http://schemas.microsoft.com/office/drawing/2014/main" val="20003"/>
                    </a:ext>
                  </a:extLst>
                </a:gridCol>
              </a:tblGrid>
              <a:tr h="434904">
                <a:tc>
                  <a:txBody>
                    <a:bodyPr/>
                    <a:lstStyle/>
                    <a:p>
                      <a:pPr marL="0" marR="0" lvl="0" indent="0" algn="ctr"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华文细黑" pitchFamily="2" charset="-122"/>
                          <a:ea typeface="华文细黑" pitchFamily="2" charset="-122"/>
                        </a:rPr>
                        <a:t>角色名称</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华文细黑" pitchFamily="2" charset="-122"/>
                          <a:ea typeface="华文细黑" pitchFamily="2" charset="-122"/>
                        </a:rPr>
                        <a:t>角色定义</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华文细黑" pitchFamily="2" charset="-122"/>
                          <a:ea typeface="华文细黑" pitchFamily="2" charset="-122"/>
                        </a:rPr>
                        <a:t>角色职责</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2000" b="1" i="0" u="none" strike="noStrike" cap="none" normalizeH="0" baseline="0">
                          <a:ln>
                            <a:noFill/>
                          </a:ln>
                          <a:solidFill>
                            <a:schemeClr val="tx1"/>
                          </a:solidFill>
                          <a:effectLst/>
                          <a:latin typeface="华文细黑" pitchFamily="2" charset="-122"/>
                          <a:ea typeface="华文细黑" pitchFamily="2" charset="-122"/>
                        </a:rPr>
                        <a:t>注意事项</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1700931">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en-US" altLang="zh-CN" sz="1400" b="1" i="0" u="none" strike="noStrike" cap="none" normalizeH="0" baseline="0" dirty="0">
                          <a:ln>
                            <a:noFill/>
                          </a:ln>
                          <a:solidFill>
                            <a:schemeClr val="tx2"/>
                          </a:solidFill>
                          <a:effectLst/>
                          <a:latin typeface="FrutigerNext LT Regular" pitchFamily="34" charset="0"/>
                          <a:ea typeface="华文细黑" pitchFamily="2" charset="-122"/>
                        </a:rPr>
                        <a:t>Product Owner</a:t>
                      </a:r>
                      <a:r>
                        <a:rPr kumimoji="0" lang="zh-CN" altLang="en-US" sz="1400" b="1" i="0" u="none" strike="noStrike" cap="none" normalizeH="0" baseline="0" dirty="0">
                          <a:ln>
                            <a:noFill/>
                          </a:ln>
                          <a:solidFill>
                            <a:schemeClr val="tx2"/>
                          </a:solidFill>
                          <a:effectLst/>
                          <a:latin typeface="FrutigerNext LT Regular" pitchFamily="34" charset="0"/>
                          <a:ea typeface="华文细黑" pitchFamily="2" charset="-122"/>
                        </a:rPr>
                        <a:t>（产品负责人）</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确保</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Team</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做正确的事</a:t>
                      </a:r>
                    </a:p>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Char char="•"/>
                        <a:tabLst/>
                      </a:pP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代表利益相关人（如用户、</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Marketing</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、用服、管理者等），对产品投资回报负责</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确定产品发布计划</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定义产品需求并确定优先级</a:t>
                      </a: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验收迭代结果，并根据验收结果和需求变化刷新需求清单和优先级</a:t>
                      </a: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a:ln>
                            <a:noFill/>
                          </a:ln>
                          <a:solidFill>
                            <a:schemeClr val="tx1"/>
                          </a:solidFill>
                          <a:effectLst/>
                          <a:latin typeface="宋体" panose="02010600030101010101" pitchFamily="2" charset="-122"/>
                          <a:ea typeface="宋体" panose="02010600030101010101" pitchFamily="2" charset="-122"/>
                        </a:rPr>
                        <a:t>除了客户需求之外，内部任务如重构、持续集成环境搭建等也由</a:t>
                      </a:r>
                      <a:r>
                        <a:rPr kumimoji="0" lang="en-US" altLang="zh-CN" sz="1400" b="0" i="0" u="none" strike="noStrike" cap="none" normalizeH="0" baseline="0">
                          <a:ln>
                            <a:noFill/>
                          </a:ln>
                          <a:solidFill>
                            <a:schemeClr val="tx1"/>
                          </a:solidFill>
                          <a:effectLst/>
                          <a:latin typeface="宋体" panose="02010600030101010101" pitchFamily="2" charset="-122"/>
                          <a:ea typeface="宋体" panose="02010600030101010101" pitchFamily="2" charset="-122"/>
                        </a:rPr>
                        <a:t>PO</a:t>
                      </a:r>
                      <a:r>
                        <a:rPr kumimoji="0" lang="zh-CN" altLang="en-US" sz="1400" b="0" i="0" u="none" strike="noStrike" cap="none" normalizeH="0" baseline="0">
                          <a:ln>
                            <a:noFill/>
                          </a:ln>
                          <a:solidFill>
                            <a:schemeClr val="tx1"/>
                          </a:solidFill>
                          <a:effectLst/>
                          <a:latin typeface="宋体" panose="02010600030101010101" pitchFamily="2" charset="-122"/>
                          <a:ea typeface="宋体" panose="02010600030101010101" pitchFamily="2" charset="-122"/>
                        </a:rPr>
                        <a:t>纳入统一管理</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24655">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en-US" altLang="zh-CN" sz="1400" b="1" i="0" u="none" strike="noStrike" cap="none" normalizeH="0" baseline="0">
                          <a:ln>
                            <a:noFill/>
                          </a:ln>
                          <a:solidFill>
                            <a:schemeClr val="tx2"/>
                          </a:solidFill>
                          <a:effectLst/>
                          <a:latin typeface="FrutigerNext LT Regular" pitchFamily="34" charset="0"/>
                          <a:ea typeface="华文细黑" pitchFamily="2" charset="-122"/>
                        </a:rPr>
                        <a:t>Scrum Master</a:t>
                      </a:r>
                      <a:r>
                        <a:rPr kumimoji="0" lang="zh-CN" altLang="en-US" sz="1400" b="1" i="0" u="none" strike="noStrike" cap="none" normalizeH="0" baseline="0">
                          <a:ln>
                            <a:noFill/>
                          </a:ln>
                          <a:solidFill>
                            <a:schemeClr val="tx2"/>
                          </a:solidFill>
                          <a:effectLst/>
                          <a:latin typeface="FrutigerNext LT Regular" pitchFamily="34" charset="0"/>
                          <a:ea typeface="华文细黑" pitchFamily="2" charset="-122"/>
                        </a:rPr>
                        <a:t>（</a:t>
                      </a:r>
                      <a:r>
                        <a:rPr kumimoji="0" lang="en-US" altLang="zh-CN" sz="1400" b="1" i="0" u="none" strike="noStrike" cap="none" normalizeH="0" baseline="0">
                          <a:ln>
                            <a:noFill/>
                          </a:ln>
                          <a:solidFill>
                            <a:schemeClr val="tx2"/>
                          </a:solidFill>
                          <a:effectLst/>
                          <a:latin typeface="FrutigerNext LT Regular" pitchFamily="34" charset="0"/>
                          <a:ea typeface="华文细黑" pitchFamily="2" charset="-122"/>
                        </a:rPr>
                        <a:t>Scrum</a:t>
                      </a:r>
                      <a:r>
                        <a:rPr kumimoji="0" lang="zh-CN" altLang="en-US" sz="1400" b="1" i="0" u="none" strike="noStrike" cap="none" normalizeH="0" baseline="0">
                          <a:ln>
                            <a:noFill/>
                          </a:ln>
                          <a:solidFill>
                            <a:schemeClr val="tx2"/>
                          </a:solidFill>
                          <a:effectLst/>
                          <a:latin typeface="FrutigerNext LT Regular" pitchFamily="34" charset="0"/>
                          <a:ea typeface="华文细黑" pitchFamily="2" charset="-122"/>
                        </a:rPr>
                        <a:t>教练）</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宋体" panose="02010600030101010101" pitchFamily="2" charset="-122"/>
                          <a:ea typeface="宋体" panose="02010600030101010101" pitchFamily="2" charset="-122"/>
                        </a:rPr>
                        <a:t>确保</a:t>
                      </a:r>
                      <a:r>
                        <a:rPr kumimoji="0" lang="en-US" altLang="zh-CN" sz="1400" b="0" i="0" u="none" strike="noStrike" cap="none" normalizeH="0" baseline="0">
                          <a:ln>
                            <a:noFill/>
                          </a:ln>
                          <a:solidFill>
                            <a:schemeClr val="tx1"/>
                          </a:solidFill>
                          <a:effectLst/>
                          <a:latin typeface="宋体" panose="02010600030101010101" pitchFamily="2" charset="-122"/>
                          <a:ea typeface="宋体" panose="02010600030101010101" pitchFamily="2" charset="-122"/>
                        </a:rPr>
                        <a:t>Team</a:t>
                      </a:r>
                      <a:r>
                        <a:rPr kumimoji="0" lang="zh-CN" altLang="en-US" sz="1400" b="0" i="0" u="none" strike="noStrike" cap="none" normalizeH="0" baseline="0">
                          <a:ln>
                            <a:noFill/>
                          </a:ln>
                          <a:solidFill>
                            <a:schemeClr val="tx1"/>
                          </a:solidFill>
                          <a:effectLst/>
                          <a:latin typeface="宋体" panose="02010600030101010101" pitchFamily="2" charset="-122"/>
                          <a:ea typeface="宋体" panose="02010600030101010101" pitchFamily="2" charset="-122"/>
                        </a:rPr>
                        <a:t>正确地做事</a:t>
                      </a:r>
                      <a:endParaRPr kumimoji="0" lang="en-US" altLang="zh-CN" sz="14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Char char="•"/>
                        <a:tabLst/>
                      </a:pPr>
                      <a:endParaRPr kumimoji="0" lang="zh-CN" altLang="en-US" sz="14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辅导团队正确应用敏捷实践</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引导团队建立并遵守规则</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保护团队不受打扰</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推动解决团队遇到的障碍</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激励团队</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不命令和控制</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Team</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endPar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75248">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en-US" altLang="zh-CN" sz="1400" b="1" i="0" u="none" strike="noStrike" cap="none" normalizeH="0" baseline="0">
                          <a:ln>
                            <a:noFill/>
                          </a:ln>
                          <a:solidFill>
                            <a:schemeClr val="tx2"/>
                          </a:solidFill>
                          <a:effectLst/>
                          <a:latin typeface="FrutigerNext LT Regular" pitchFamily="34" charset="0"/>
                          <a:ea typeface="华文细黑" pitchFamily="2" charset="-122"/>
                        </a:rPr>
                        <a:t>Team</a:t>
                      </a:r>
                      <a:r>
                        <a:rPr kumimoji="0" lang="zh-CN" altLang="en-US" sz="1400" b="1" i="0" u="none" strike="noStrike" cap="none" normalizeH="0" baseline="0">
                          <a:ln>
                            <a:noFill/>
                          </a:ln>
                          <a:solidFill>
                            <a:schemeClr val="tx2"/>
                          </a:solidFill>
                          <a:effectLst/>
                          <a:latin typeface="FrutigerNext LT Regular" pitchFamily="34" charset="0"/>
                          <a:ea typeface="华文细黑" pitchFamily="2" charset="-122"/>
                        </a:rPr>
                        <a:t>（开发团队）</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
                          <a:schemeClr val="bg2"/>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宋体" panose="02010600030101010101" pitchFamily="2" charset="-122"/>
                          <a:ea typeface="宋体" panose="02010600030101010101" pitchFamily="2" charset="-122"/>
                        </a:rPr>
                        <a:t>负责产品需求实现</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负责估计工作量并根据自身能力找出最佳方案去完成任务且保证交付质量</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向</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PO</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和利益相关人演示工作成果（可运行的软件）</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团队自我管理、持续改进</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一般由</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5-9</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名跨功能领域人员组成</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坐在一起工作</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有共同的目标，共担责任</a:t>
                      </a:r>
                    </a:p>
                    <a:p>
                      <a:pPr marL="180975" marR="0" lvl="0" indent="-180975" algn="l" defTabSz="801688" rtl="0" eaLnBrk="1" fontAlgn="base" latinLnBrk="0" hangingPunct="1">
                        <a:lnSpc>
                          <a:spcPct val="140000"/>
                        </a:lnSpc>
                        <a:spcBef>
                          <a:spcPct val="0"/>
                        </a:spcBef>
                        <a:spcAft>
                          <a:spcPct val="0"/>
                        </a:spcAft>
                        <a:buClr>
                          <a:schemeClr val="bg2"/>
                        </a:buClr>
                        <a:buSzPct val="60000"/>
                        <a:buFont typeface="Wingdings" pitchFamily="2" charset="2"/>
                        <a:buChar char="l"/>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团队成员严格遵守团队规则</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9899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idx="4294967295"/>
          </p:nvPr>
        </p:nvSpPr>
        <p:spPr>
          <a:xfrm>
            <a:off x="233818" y="524783"/>
            <a:ext cx="7997825" cy="576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其它类型项目团队</a:t>
            </a:r>
          </a:p>
        </p:txBody>
      </p:sp>
      <p:pic>
        <p:nvPicPr>
          <p:cNvPr id="2" name="图片 1"/>
          <p:cNvPicPr>
            <a:picLocks noChangeAspect="1"/>
          </p:cNvPicPr>
          <p:nvPr/>
        </p:nvPicPr>
        <p:blipFill>
          <a:blip r:embed="rId3"/>
          <a:stretch>
            <a:fillRect/>
          </a:stretch>
        </p:blipFill>
        <p:spPr>
          <a:xfrm>
            <a:off x="129269" y="3495222"/>
            <a:ext cx="5924550" cy="2857500"/>
          </a:xfrm>
          <a:prstGeom prst="rect">
            <a:avLst/>
          </a:prstGeom>
        </p:spPr>
      </p:pic>
      <p:pic>
        <p:nvPicPr>
          <p:cNvPr id="3" name="图片 2"/>
          <p:cNvPicPr>
            <a:picLocks noChangeAspect="1"/>
          </p:cNvPicPr>
          <p:nvPr/>
        </p:nvPicPr>
        <p:blipFill>
          <a:blip r:embed="rId4"/>
          <a:stretch>
            <a:fillRect/>
          </a:stretch>
        </p:blipFill>
        <p:spPr>
          <a:xfrm>
            <a:off x="5692159" y="305706"/>
            <a:ext cx="6149459" cy="3569607"/>
          </a:xfrm>
          <a:prstGeom prst="rect">
            <a:avLst/>
          </a:prstGeom>
        </p:spPr>
      </p:pic>
    </p:spTree>
    <p:extLst>
      <p:ext uri="{BB962C8B-B14F-4D97-AF65-F5344CB8AC3E}">
        <p14:creationId xmlns:p14="http://schemas.microsoft.com/office/powerpoint/2010/main" val="19718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ChangeArrowheads="1"/>
          </p:cNvSpPr>
          <p:nvPr/>
        </p:nvSpPr>
        <p:spPr bwMode="auto">
          <a:xfrm>
            <a:off x="192088" y="1188807"/>
            <a:ext cx="6192837" cy="1888222"/>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什么是完整团队</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敏捷开发中，以</a:t>
            </a:r>
            <a:r>
              <a:rPr lang="en-US" altLang="zh-CN" sz="1600" dirty="0">
                <a:solidFill>
                  <a:schemeClr val="tx1"/>
                </a:solidFill>
                <a:latin typeface="FrutigerNext LT Regular" pitchFamily="34" charset="0"/>
                <a:ea typeface="华文细黑" panose="02010600040101010101" pitchFamily="2" charset="-122"/>
              </a:rPr>
              <a:t>Story</a:t>
            </a:r>
            <a:r>
              <a:rPr lang="zh-CN" altLang="en-US" sz="1600" dirty="0">
                <a:solidFill>
                  <a:schemeClr val="tx1"/>
                </a:solidFill>
                <a:latin typeface="FrutigerNext LT Regular" pitchFamily="34" charset="0"/>
                <a:ea typeface="华文细黑" panose="02010600040101010101" pitchFamily="2" charset="-122"/>
              </a:rPr>
              <a:t>为单位的持续交付要求系统组、开发和测试等跨功能团队进行密切协同，相互独立的功能团队难以应对</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完整团队是跨功能领域（需求分析师、设计师、</a:t>
            </a:r>
            <a:r>
              <a:rPr lang="zh-CN" altLang="en-US" sz="1600" dirty="0">
                <a:solidFill>
                  <a:schemeClr val="tx1"/>
                </a:solidFill>
                <a:latin typeface="华文细黑" panose="02010600040101010101" pitchFamily="2" charset="-122"/>
                <a:ea typeface="华文细黑" panose="02010600040101010101" pitchFamily="2" charset="-122"/>
              </a:rPr>
              <a:t>开发人员、</a:t>
            </a:r>
            <a:r>
              <a:rPr lang="zh-CN" altLang="en-US" sz="1600" dirty="0">
                <a:solidFill>
                  <a:schemeClr val="tx1"/>
                </a:solidFill>
                <a:latin typeface="FrutigerNext LT Regular" pitchFamily="34" charset="0"/>
                <a:ea typeface="华文细黑" panose="02010600040101010101" pitchFamily="2" charset="-122"/>
              </a:rPr>
              <a:t>测试人员、资料人员等）的人员组成一个团队，坐在一起</a:t>
            </a:r>
            <a:r>
              <a:rPr lang="zh-CN" altLang="en-US" sz="1600" dirty="0">
                <a:solidFill>
                  <a:schemeClr val="tx1"/>
                </a:solidFill>
                <a:latin typeface="华文细黑" panose="02010600040101010101" pitchFamily="2" charset="-122"/>
                <a:ea typeface="华文细黑" panose="02010600040101010101" pitchFamily="2" charset="-122"/>
              </a:rPr>
              <a:t>工作，团队成员遵循同一份计划，服从于同一个项目经理。</a:t>
            </a:r>
          </a:p>
        </p:txBody>
      </p:sp>
      <p:sp>
        <p:nvSpPr>
          <p:cNvPr id="60420" name="Rectangle 3"/>
          <p:cNvSpPr>
            <a:spLocks noChangeArrowheads="1"/>
          </p:cNvSpPr>
          <p:nvPr/>
        </p:nvSpPr>
        <p:spPr bwMode="auto">
          <a:xfrm>
            <a:off x="192088" y="3500439"/>
            <a:ext cx="6191250" cy="2016125"/>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完整团队的好处</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有助于团队成员形成共同</a:t>
            </a:r>
            <a:r>
              <a:rPr lang="zh-CN" altLang="en-US" sz="1600" dirty="0">
                <a:solidFill>
                  <a:schemeClr val="tx1"/>
                </a:solidFill>
                <a:latin typeface="华文细黑" panose="02010600040101010101" pitchFamily="2" charset="-122"/>
                <a:ea typeface="华文细黑" panose="02010600040101010101" pitchFamily="2" charset="-122"/>
              </a:rPr>
              <a:t>目标</a:t>
            </a:r>
            <a:r>
              <a:rPr lang="zh-CN" altLang="en-US" sz="1600" dirty="0">
                <a:solidFill>
                  <a:schemeClr val="tx1"/>
                </a:solidFill>
                <a:latin typeface="FrutigerNext LT Regular" pitchFamily="34" charset="0"/>
                <a:ea typeface="华文细黑" panose="02010600040101010101" pitchFamily="2" charset="-122"/>
              </a:rPr>
              <a:t>和全局意识，促进各功能领域的拉通和融合；</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通过面对面沟通提升沟通效率。</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实现团队成员的高度协同，支撑高密度地、持续地、短周期的交付。</a:t>
            </a:r>
            <a:endParaRPr lang="zh-CN" altLang="en-US" sz="1600" dirty="0">
              <a:solidFill>
                <a:schemeClr val="tx1"/>
              </a:solidFill>
              <a:latin typeface="FrutigerNext LT Regular" pitchFamily="34" charset="0"/>
              <a:ea typeface="华文细黑" panose="02010600040101010101" pitchFamily="2" charset="-122"/>
            </a:endParaRPr>
          </a:p>
        </p:txBody>
      </p:sp>
      <p:sp>
        <p:nvSpPr>
          <p:cNvPr id="60421" name="Rectangle 3"/>
          <p:cNvSpPr>
            <a:spLocks noChangeArrowheads="1"/>
          </p:cNvSpPr>
          <p:nvPr/>
        </p:nvSpPr>
        <p:spPr bwMode="auto">
          <a:xfrm>
            <a:off x="6672263" y="1006476"/>
            <a:ext cx="5345566" cy="2493963"/>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61950" indent="-3619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完整团队的关键要点</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成员来自多功能领域：</a:t>
            </a:r>
            <a:r>
              <a:rPr lang="zh-CN" altLang="en-US" sz="1600" dirty="0">
                <a:solidFill>
                  <a:schemeClr val="tx1"/>
                </a:solidFill>
                <a:latin typeface="FrutigerNext LT Regular" pitchFamily="34" charset="0"/>
                <a:ea typeface="华文细黑" panose="02010600040101010101" pitchFamily="2" charset="-122"/>
              </a:rPr>
              <a:t>团队拥有完成目标所需的各职能成员；</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坐在一起办公：</a:t>
            </a:r>
            <a:r>
              <a:rPr lang="zh-CN" altLang="en-US" sz="1600" dirty="0">
                <a:solidFill>
                  <a:schemeClr val="tx1"/>
                </a:solidFill>
                <a:latin typeface="FrutigerNext LT Regular" pitchFamily="34" charset="0"/>
                <a:ea typeface="华文细黑" panose="02010600040101010101" pitchFamily="2" charset="-122"/>
              </a:rPr>
              <a:t>团队成员无障碍地沟通；</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团队保持相对稳定：</a:t>
            </a:r>
            <a:r>
              <a:rPr lang="zh-CN" altLang="en-US" sz="1600" dirty="0">
                <a:solidFill>
                  <a:schemeClr val="tx1"/>
                </a:solidFill>
                <a:latin typeface="华文细黑" panose="02010600040101010101" pitchFamily="2" charset="-122"/>
                <a:ea typeface="华文细黑" panose="02010600040101010101" pitchFamily="2" charset="-122"/>
              </a:rPr>
              <a:t>临时组建的团队生产效率较低，团队稳定非常关键。</a:t>
            </a:r>
            <a:endParaRPr lang="en-US" altLang="zh-CN" sz="1600" dirty="0">
              <a:solidFill>
                <a:schemeClr val="tx1"/>
              </a:solidFill>
              <a:latin typeface="华文细黑" panose="02010600040101010101" pitchFamily="2" charset="-122"/>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lang="en-US" altLang="zh-CN" sz="1600" dirty="0">
                <a:latin typeface="FrutigerNext LT Regular" pitchFamily="34" charset="0"/>
                <a:ea typeface="华文细黑" panose="02010600040101010101" pitchFamily="2" charset="-122"/>
              </a:rPr>
              <a:t>T</a:t>
            </a:r>
            <a:r>
              <a:rPr lang="zh-CN" altLang="en-US" sz="1600" dirty="0">
                <a:latin typeface="FrutigerNext LT Regular" pitchFamily="34" charset="0"/>
                <a:ea typeface="华文细黑" panose="02010600040101010101" pitchFamily="2" charset="-122"/>
              </a:rPr>
              <a:t>型人才，背靠背精神：</a:t>
            </a:r>
            <a:r>
              <a:rPr lang="zh-CN" altLang="en-US" sz="1600" dirty="0">
                <a:solidFill>
                  <a:schemeClr val="tx1"/>
                </a:solidFill>
                <a:latin typeface="华文细黑" panose="02010600040101010101" pitchFamily="2" charset="-122"/>
                <a:ea typeface="华文细黑" panose="02010600040101010101" pitchFamily="2" charset="-122"/>
              </a:rPr>
              <a:t>每个成员都一专多能，工作上互助互补。</a:t>
            </a:r>
            <a:endParaRPr lang="zh-CN" altLang="en-US" sz="1600" dirty="0">
              <a:solidFill>
                <a:schemeClr val="tx1"/>
              </a:solidFill>
              <a:latin typeface="FrutigerNext LT Regular" pitchFamily="34" charset="0"/>
              <a:ea typeface="华文细黑" panose="02010600040101010101" pitchFamily="2" charset="-122"/>
            </a:endParaRP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524001" y="-334774"/>
            <a:ext cx="297739" cy="671136"/>
          </a:xfrm>
          <a:custGeom>
            <a:avLst/>
            <a:gdLst>
              <a:gd name="T0" fmla="*/ 0 w 21600"/>
              <a:gd name="T1" fmla="*/ 0 h 21600"/>
              <a:gd name="T2" fmla="*/ 0 w 21600"/>
              <a:gd name="T3" fmla="*/ 0 h 21600"/>
              <a:gd name="T4" fmla="*/ 0 w 21600"/>
              <a:gd name="T5" fmla="*/ 1 h 21600"/>
              <a:gd name="T6" fmla="*/ 1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79200" tIns="39600" rIns="79200" bIns="39600" anchor="ctr">
            <a:spAutoFit/>
          </a:bodyPr>
          <a:lstStyle/>
          <a:p>
            <a:endParaRPr lang="zh-CN" altLang="en-US"/>
          </a:p>
        </p:txBody>
      </p:sp>
      <p:sp>
        <p:nvSpPr>
          <p:cNvPr id="60423" name="Rectangle 7"/>
          <p:cNvSpPr>
            <a:spLocks noChangeArrowheads="1"/>
          </p:cNvSpPr>
          <p:nvPr/>
        </p:nvSpPr>
        <p:spPr bwMode="auto">
          <a:xfrm>
            <a:off x="1613127" y="5760586"/>
            <a:ext cx="4770211"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800" b="1" dirty="0">
                <a:solidFill>
                  <a:schemeClr val="tx2"/>
                </a:solidFill>
                <a:latin typeface="FrutigerNext LT Regular" pitchFamily="34" charset="0"/>
                <a:ea typeface="华文细黑" panose="02010600040101010101" pitchFamily="2" charset="-122"/>
              </a:rPr>
              <a:t>完整团队聚焦客户需求交付，提高协作效率</a:t>
            </a:r>
          </a:p>
        </p:txBody>
      </p:sp>
      <p:sp>
        <p:nvSpPr>
          <p:cNvPr id="60424" name="Rectangle 8"/>
          <p:cNvSpPr>
            <a:spLocks noChangeArrowheads="1"/>
          </p:cNvSpPr>
          <p:nvPr/>
        </p:nvSpPr>
        <p:spPr bwMode="auto">
          <a:xfrm>
            <a:off x="192088" y="515850"/>
            <a:ext cx="8208962"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spcBef>
                <a:spcPct val="0"/>
              </a:spcBef>
            </a:pPr>
            <a:r>
              <a:rPr lang="zh-CN" altLang="en-US" sz="3200" dirty="0">
                <a:solidFill>
                  <a:srgbClr val="990000"/>
                </a:solidFill>
                <a:latin typeface="FrutigerNext LT Medium" pitchFamily="34" charset="0"/>
                <a:ea typeface="黑体" panose="02010609060101010101" pitchFamily="49" charset="-122"/>
              </a:rPr>
              <a:t>敏捷团队实践：完整团队（特种兵小组）</a:t>
            </a:r>
            <a:endParaRPr lang="en-US" altLang="zh-CN" sz="3200" dirty="0">
              <a:solidFill>
                <a:srgbClr val="990000"/>
              </a:solidFill>
              <a:latin typeface="FrutigerNext LT Medium" pitchFamily="34" charset="0"/>
              <a:ea typeface="黑体" panose="02010609060101010101" pitchFamily="49"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2264" y="3628571"/>
            <a:ext cx="5345566" cy="3007226"/>
          </a:xfrm>
          <a:prstGeom prst="rect">
            <a:avLst/>
          </a:prstGeom>
        </p:spPr>
      </p:pic>
    </p:spTree>
    <p:extLst>
      <p:ext uri="{BB962C8B-B14F-4D97-AF65-F5344CB8AC3E}">
        <p14:creationId xmlns:p14="http://schemas.microsoft.com/office/powerpoint/2010/main" val="288603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11"/>
          <p:cNvSpPr>
            <a:spLocks noChangeArrowheads="1"/>
          </p:cNvSpPr>
          <p:nvPr/>
        </p:nvSpPr>
        <p:spPr bwMode="auto">
          <a:xfrm>
            <a:off x="2235654" y="1340645"/>
            <a:ext cx="3673475" cy="4752975"/>
          </a:xfrm>
          <a:prstGeom prst="rect">
            <a:avLst/>
          </a:prstGeom>
          <a:solidFill>
            <a:srgbClr val="FFE8C5"/>
          </a:solidFill>
          <a:ln>
            <a:noFill/>
          </a:ln>
          <a:effectLst>
            <a:prstShdw prst="shdw17" dist="17961" dir="2700000">
              <a:srgbClr val="708688"/>
            </a:prst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30000"/>
              </a:lnSpc>
              <a:buClr>
                <a:schemeClr val="bg2"/>
              </a:buClr>
              <a:buSzPct val="60000"/>
              <a:buFont typeface="Wingdings" panose="05000000000000000000" pitchFamily="2" charset="2"/>
              <a:buNone/>
            </a:pPr>
            <a:endParaRPr lang="zh-CN" altLang="en-US" sz="1800">
              <a:solidFill>
                <a:schemeClr val="tx1"/>
              </a:solidFill>
              <a:latin typeface="FrutigerNext LT Regular" pitchFamily="34" charset="0"/>
              <a:ea typeface="宋体" panose="02010600030101010101" pitchFamily="2" charset="-122"/>
            </a:endParaRPr>
          </a:p>
        </p:txBody>
      </p:sp>
      <p:sp>
        <p:nvSpPr>
          <p:cNvPr id="47108" name="标题 1"/>
          <p:cNvSpPr>
            <a:spLocks noGrp="1"/>
          </p:cNvSpPr>
          <p:nvPr>
            <p:ph type="title" idx="4294967295"/>
          </p:nvPr>
        </p:nvSpPr>
        <p:spPr>
          <a:xfrm>
            <a:off x="306389" y="522171"/>
            <a:ext cx="7723187" cy="4841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a:solidFill>
                  <a:srgbClr val="990000"/>
                </a:solidFill>
                <a:latin typeface="FrutigerNext LT Medium" pitchFamily="34" charset="0"/>
                <a:ea typeface="黑体" panose="02010609060101010101" pitchFamily="49" charset="-122"/>
                <a:cs typeface="+mn-cs"/>
              </a:rPr>
              <a:t>激发团队，敏捷方式下管理者的转变</a:t>
            </a:r>
          </a:p>
        </p:txBody>
      </p:sp>
      <p:sp>
        <p:nvSpPr>
          <p:cNvPr id="47109" name="内容占位符 2"/>
          <p:cNvSpPr txBox="1">
            <a:spLocks/>
          </p:cNvSpPr>
          <p:nvPr/>
        </p:nvSpPr>
        <p:spPr bwMode="auto">
          <a:xfrm>
            <a:off x="2235653" y="3644108"/>
            <a:ext cx="3671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40000"/>
              </a:lnSpc>
              <a:buClr>
                <a:schemeClr val="bg2"/>
              </a:buClr>
              <a:buSzPct val="60000"/>
              <a:buFont typeface="Wingdings" panose="05000000000000000000" pitchFamily="2" charset="2"/>
              <a:buNone/>
            </a:pPr>
            <a:r>
              <a:rPr lang="zh-CN" altLang="en-US" sz="1600">
                <a:solidFill>
                  <a:srgbClr val="000000"/>
                </a:solidFill>
                <a:latin typeface="FrutigerNext LT Regular" pitchFamily="34" charset="0"/>
                <a:ea typeface="华文细黑" panose="02010600040101010101" pitchFamily="2" charset="-122"/>
              </a:rPr>
              <a:t>管理者努力“控制” 团队：</a:t>
            </a:r>
            <a:endParaRPr lang="en-US" altLang="zh-CN" sz="1600">
              <a:solidFill>
                <a:srgbClr val="000000"/>
              </a:solidFill>
              <a:latin typeface="FrutigerNext LT Regular" pitchFamily="34" charset="0"/>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制定详细的工作计划，并做出详细的工作安排</a:t>
            </a:r>
            <a:endParaRPr lang="en-US" altLang="zh-CN" sz="1600">
              <a:solidFill>
                <a:srgbClr val="000000"/>
              </a:solidFill>
              <a:latin typeface="FrutigerNext LT Regular" pitchFamily="34" charset="0"/>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指令性工作方式</a:t>
            </a:r>
            <a:endParaRPr lang="en-US" altLang="zh-CN" sz="1600">
              <a:solidFill>
                <a:srgbClr val="000000"/>
              </a:solidFill>
              <a:latin typeface="FrutigerNext LT Regular" pitchFamily="34" charset="0"/>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监控过程</a:t>
            </a: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基于复杂规则的管理</a:t>
            </a:r>
          </a:p>
        </p:txBody>
      </p:sp>
      <p:pic>
        <p:nvPicPr>
          <p:cNvPr id="47110" name="Picture 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451553" y="1627983"/>
            <a:ext cx="3276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Rectangle 12"/>
          <p:cNvSpPr>
            <a:spLocks noChangeArrowheads="1"/>
          </p:cNvSpPr>
          <p:nvPr/>
        </p:nvSpPr>
        <p:spPr bwMode="auto">
          <a:xfrm>
            <a:off x="6412366" y="1334295"/>
            <a:ext cx="3892550" cy="4752975"/>
          </a:xfrm>
          <a:prstGeom prst="rect">
            <a:avLst/>
          </a:prstGeom>
          <a:solidFill>
            <a:srgbClr val="E3F1F1"/>
          </a:solidFill>
          <a:ln>
            <a:noFill/>
          </a:ln>
          <a:effectLst>
            <a:prstShdw prst="shdw17" dist="17961" dir="2700000">
              <a:srgbClr val="708688"/>
            </a:prst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30000"/>
              </a:lnSpc>
              <a:buClr>
                <a:schemeClr val="bg2"/>
              </a:buClr>
              <a:buSzPct val="60000"/>
              <a:buFont typeface="Wingdings" panose="05000000000000000000" pitchFamily="2" charset="2"/>
              <a:buNone/>
            </a:pPr>
            <a:endParaRPr lang="zh-CN" altLang="en-US" sz="1800">
              <a:solidFill>
                <a:schemeClr val="tx1"/>
              </a:solidFill>
              <a:latin typeface="FrutigerNext LT Regular" pitchFamily="34" charset="0"/>
              <a:ea typeface="宋体" panose="02010600030101010101" pitchFamily="2" charset="-122"/>
            </a:endParaRPr>
          </a:p>
        </p:txBody>
      </p:sp>
      <p:pic>
        <p:nvPicPr>
          <p:cNvPr id="47112" name="Picture 2"/>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050542" y="1815308"/>
            <a:ext cx="2962275"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矩形 13"/>
          <p:cNvSpPr>
            <a:spLocks noChangeArrowheads="1"/>
          </p:cNvSpPr>
          <p:nvPr/>
        </p:nvSpPr>
        <p:spPr bwMode="auto">
          <a:xfrm>
            <a:off x="6483804" y="3601245"/>
            <a:ext cx="3744913"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40000"/>
              </a:lnSpc>
              <a:buClr>
                <a:schemeClr val="bg2"/>
              </a:buClr>
              <a:buSzPct val="60000"/>
              <a:buFont typeface="Wingdings" panose="05000000000000000000" pitchFamily="2" charset="2"/>
              <a:buNone/>
            </a:pPr>
            <a:r>
              <a:rPr lang="zh-CN" altLang="en-US" sz="1600">
                <a:solidFill>
                  <a:schemeClr val="tx1"/>
                </a:solidFill>
                <a:latin typeface="FrutigerNext LT Regular" pitchFamily="34" charset="0"/>
                <a:ea typeface="华文细黑" panose="02010600040101010101" pitchFamily="2" charset="-122"/>
              </a:rPr>
              <a:t>管理者努力“激发”团队：</a:t>
            </a:r>
            <a:endParaRPr lang="en-US" altLang="zh-CN" sz="1600">
              <a:solidFill>
                <a:srgbClr val="000000"/>
              </a:solidFill>
              <a:latin typeface="FrutigerNext LT Regular" pitchFamily="34" charset="0"/>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通过目标来牵引团队自主工作</a:t>
            </a:r>
            <a:endParaRPr lang="en-US" altLang="zh-CN" sz="1600">
              <a:solidFill>
                <a:srgbClr val="000000"/>
              </a:solidFill>
              <a:latin typeface="FrutigerNext LT Regular" pitchFamily="34" charset="0"/>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帮助团队提供资源，排除障碍</a:t>
            </a: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营造团队自我管理的工作氛围</a:t>
            </a: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作为教练辅导团队进步</a:t>
            </a: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基于简单原则的管理，原则简单但必须被遵守</a:t>
            </a:r>
          </a:p>
        </p:txBody>
      </p:sp>
      <p:sp>
        <p:nvSpPr>
          <p:cNvPr id="438288" name="Text Box 16"/>
          <p:cNvSpPr txBox="1">
            <a:spLocks noChangeArrowheads="1"/>
          </p:cNvSpPr>
          <p:nvPr/>
        </p:nvSpPr>
        <p:spPr bwMode="auto">
          <a:xfrm>
            <a:off x="2422525" y="6183432"/>
            <a:ext cx="8208962" cy="366713"/>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zh-CN" altLang="en-US" b="1" dirty="0">
                <a:solidFill>
                  <a:schemeClr val="tx2"/>
                </a:solidFill>
                <a:latin typeface="FrutigerNext LT Regular" pitchFamily="34" charset="0"/>
                <a:ea typeface="华文细黑" pitchFamily="2" charset="-122"/>
              </a:rPr>
              <a:t>敏捷方式下对管理者最大的挑战是学会放松</a:t>
            </a:r>
            <a:r>
              <a:rPr lang="en-US" altLang="zh-CN" b="1" dirty="0">
                <a:solidFill>
                  <a:schemeClr val="tx2"/>
                </a:solidFill>
                <a:latin typeface="FrutigerNext LT Regular" pitchFamily="34" charset="0"/>
                <a:ea typeface="华文细黑" pitchFamily="2" charset="-122"/>
              </a:rPr>
              <a:t>”</a:t>
            </a:r>
            <a:r>
              <a:rPr lang="zh-CN" altLang="en-US" b="1" dirty="0">
                <a:solidFill>
                  <a:schemeClr val="tx2"/>
                </a:solidFill>
                <a:latin typeface="FrutigerNext LT Regular" pitchFamily="34" charset="0"/>
                <a:ea typeface="华文细黑" pitchFamily="2" charset="-122"/>
              </a:rPr>
              <a:t>控制</a:t>
            </a:r>
            <a:r>
              <a:rPr lang="en-US" altLang="zh-CN" b="1" dirty="0">
                <a:solidFill>
                  <a:schemeClr val="tx2"/>
                </a:solidFill>
                <a:latin typeface="FrutigerNext LT Regular" pitchFamily="34" charset="0"/>
                <a:ea typeface="华文细黑" pitchFamily="2" charset="-122"/>
              </a:rPr>
              <a:t>”(loose control)</a:t>
            </a:r>
            <a:endParaRPr lang="zh-CN" altLang="en-US" b="1" dirty="0">
              <a:solidFill>
                <a:schemeClr val="tx2"/>
              </a:solidFill>
              <a:latin typeface="FrutigerNext LT Regular" pitchFamily="34" charset="0"/>
              <a:ea typeface="华文细黑" pitchFamily="2" charset="-122"/>
            </a:endParaRPr>
          </a:p>
        </p:txBody>
      </p:sp>
      <p:sp>
        <p:nvSpPr>
          <p:cNvPr id="47115" name="AutoShape 15"/>
          <p:cNvSpPr>
            <a:spLocks noChangeArrowheads="1"/>
          </p:cNvSpPr>
          <p:nvPr/>
        </p:nvSpPr>
        <p:spPr bwMode="gray">
          <a:xfrm>
            <a:off x="5909129" y="2709070"/>
            <a:ext cx="576263" cy="576263"/>
          </a:xfrm>
          <a:prstGeom prst="rightArrow">
            <a:avLst>
              <a:gd name="adj1" fmla="val 70796"/>
              <a:gd name="adj2" fmla="val 54903"/>
            </a:avLst>
          </a:prstGeom>
          <a:gradFill rotWithShape="1">
            <a:gsLst>
              <a:gs pos="0">
                <a:srgbClr val="454545">
                  <a:alpha val="12000"/>
                </a:srgbClr>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nvGrpSpPr>
          <p:cNvPr id="47116" name="Group 16"/>
          <p:cNvGrpSpPr>
            <a:grpSpLocks/>
          </p:cNvGrpSpPr>
          <p:nvPr/>
        </p:nvGrpSpPr>
        <p:grpSpPr bwMode="auto">
          <a:xfrm>
            <a:off x="7491866" y="1123157"/>
            <a:ext cx="1943100" cy="361950"/>
            <a:chOff x="1388" y="1159"/>
            <a:chExt cx="2952" cy="228"/>
          </a:xfrm>
        </p:grpSpPr>
        <p:sp>
          <p:nvSpPr>
            <p:cNvPr id="406545" name="AutoShape 17"/>
            <p:cNvSpPr>
              <a:spLocks noChangeArrowheads="1"/>
            </p:cNvSpPr>
            <p:nvPr/>
          </p:nvSpPr>
          <p:spPr bwMode="ltGray">
            <a:xfrm>
              <a:off x="1388" y="1159"/>
              <a:ext cx="2952" cy="228"/>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grpSp>
          <p:nvGrpSpPr>
            <p:cNvPr id="47125" name="Group 18"/>
            <p:cNvGrpSpPr>
              <a:grpSpLocks/>
            </p:cNvGrpSpPr>
            <p:nvPr/>
          </p:nvGrpSpPr>
          <p:grpSpPr bwMode="auto">
            <a:xfrm>
              <a:off x="1395" y="1166"/>
              <a:ext cx="2941" cy="211"/>
              <a:chOff x="1395" y="1166"/>
              <a:chExt cx="2941" cy="211"/>
            </a:xfrm>
          </p:grpSpPr>
          <p:sp>
            <p:nvSpPr>
              <p:cNvPr id="406547" name="AutoShape 19"/>
              <p:cNvSpPr>
                <a:spLocks noChangeArrowheads="1"/>
              </p:cNvSpPr>
              <p:nvPr/>
            </p:nvSpPr>
            <p:spPr bwMode="ltGray">
              <a:xfrm>
                <a:off x="1395" y="1322"/>
                <a:ext cx="2940" cy="55"/>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sp>
            <p:nvSpPr>
              <p:cNvPr id="406548" name="AutoShape 20"/>
              <p:cNvSpPr>
                <a:spLocks noChangeArrowheads="1"/>
              </p:cNvSpPr>
              <p:nvPr/>
            </p:nvSpPr>
            <p:spPr bwMode="ltGray">
              <a:xfrm>
                <a:off x="1395" y="1166"/>
                <a:ext cx="2940" cy="55"/>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grpSp>
      </p:grpSp>
      <p:grpSp>
        <p:nvGrpSpPr>
          <p:cNvPr id="47117" name="Group 21"/>
          <p:cNvGrpSpPr>
            <a:grpSpLocks/>
          </p:cNvGrpSpPr>
          <p:nvPr/>
        </p:nvGrpSpPr>
        <p:grpSpPr bwMode="auto">
          <a:xfrm>
            <a:off x="2956378" y="1123157"/>
            <a:ext cx="1943100" cy="361950"/>
            <a:chOff x="720" y="1392"/>
            <a:chExt cx="4058" cy="480"/>
          </a:xfrm>
        </p:grpSpPr>
        <p:sp>
          <p:nvSpPr>
            <p:cNvPr id="47120" name="AutoShape 22"/>
            <p:cNvSpPr>
              <a:spLocks noChangeArrowheads="1"/>
            </p:cNvSpPr>
            <p:nvPr/>
          </p:nvSpPr>
          <p:spPr bwMode="ltGray">
            <a:xfrm>
              <a:off x="720" y="1392"/>
              <a:ext cx="4058" cy="480"/>
            </a:xfrm>
            <a:prstGeom prst="roundRect">
              <a:avLst>
                <a:gd name="adj" fmla="val 17509"/>
              </a:avLst>
            </a:prstGeom>
            <a:gradFill rotWithShape="1">
              <a:gsLst>
                <a:gs pos="0">
                  <a:srgbClr val="FDDFA9"/>
                </a:gs>
                <a:gs pos="50000">
                  <a:srgbClr val="E9CE9C"/>
                </a:gs>
                <a:gs pos="100000">
                  <a:srgbClr val="FDDFA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nvGrpSpPr>
            <p:cNvPr id="47121" name="Group 23"/>
            <p:cNvGrpSpPr>
              <a:grpSpLocks/>
            </p:cNvGrpSpPr>
            <p:nvPr/>
          </p:nvGrpSpPr>
          <p:grpSpPr bwMode="auto">
            <a:xfrm>
              <a:off x="730" y="1407"/>
              <a:ext cx="4043" cy="444"/>
              <a:chOff x="744" y="1407"/>
              <a:chExt cx="3988" cy="444"/>
            </a:xfrm>
          </p:grpSpPr>
          <p:sp>
            <p:nvSpPr>
              <p:cNvPr id="406552" name="AutoShape 24"/>
              <p:cNvSpPr>
                <a:spLocks noChangeArrowheads="1"/>
              </p:cNvSpPr>
              <p:nvPr/>
            </p:nvSpPr>
            <p:spPr bwMode="ltGray">
              <a:xfrm>
                <a:off x="744" y="1735"/>
                <a:ext cx="3983"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sp>
            <p:nvSpPr>
              <p:cNvPr id="406553" name="AutoShape 25"/>
              <p:cNvSpPr>
                <a:spLocks noChangeArrowheads="1"/>
              </p:cNvSpPr>
              <p:nvPr/>
            </p:nvSpPr>
            <p:spPr bwMode="ltGray">
              <a:xfrm>
                <a:off x="744" y="1407"/>
                <a:ext cx="3983"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grpSp>
      </p:grpSp>
      <p:sp>
        <p:nvSpPr>
          <p:cNvPr id="47118" name="TextBox 9"/>
          <p:cNvSpPr txBox="1">
            <a:spLocks noChangeArrowheads="1"/>
          </p:cNvSpPr>
          <p:nvPr/>
        </p:nvSpPr>
        <p:spPr bwMode="auto">
          <a:xfrm>
            <a:off x="3456441" y="109617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800">
                <a:solidFill>
                  <a:schemeClr val="tx1"/>
                </a:solidFill>
                <a:latin typeface="FrutigerNext LT Regular" pitchFamily="34" charset="0"/>
              </a:rPr>
              <a:t>传统方式</a:t>
            </a:r>
          </a:p>
        </p:txBody>
      </p:sp>
      <p:sp>
        <p:nvSpPr>
          <p:cNvPr id="47119" name="TextBox 10"/>
          <p:cNvSpPr txBox="1">
            <a:spLocks noChangeArrowheads="1"/>
          </p:cNvSpPr>
          <p:nvPr/>
        </p:nvSpPr>
        <p:spPr bwMode="auto">
          <a:xfrm>
            <a:off x="7877628" y="1118395"/>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800">
                <a:solidFill>
                  <a:schemeClr val="tx1"/>
                </a:solidFill>
                <a:latin typeface="FrutigerNext LT Regular" pitchFamily="34" charset="0"/>
              </a:rPr>
              <a:t>敏捷方式</a:t>
            </a:r>
          </a:p>
        </p:txBody>
      </p:sp>
    </p:spTree>
    <p:extLst>
      <p:ext uri="{BB962C8B-B14F-4D97-AF65-F5344CB8AC3E}">
        <p14:creationId xmlns:p14="http://schemas.microsoft.com/office/powerpoint/2010/main" val="446215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endParaRPr lang="en-GB" altLang="zh-CN" sz="1200" dirty="0">
              <a:solidFill>
                <a:schemeClr val="tx1"/>
              </a:solidFill>
              <a:latin typeface="FrutigerNext LT Bold" pitchFamily="1" charset="0"/>
              <a:ea typeface="MS PGothic" panose="020B0600070205080204" pitchFamily="34" charset="-128"/>
            </a:endParaRPr>
          </a:p>
        </p:txBody>
      </p:sp>
      <p:sp>
        <p:nvSpPr>
          <p:cNvPr id="438283" name="Rectangle 11"/>
          <p:cNvSpPr>
            <a:spLocks noChangeArrowheads="1"/>
          </p:cNvSpPr>
          <p:nvPr/>
        </p:nvSpPr>
        <p:spPr bwMode="auto">
          <a:xfrm>
            <a:off x="2348140" y="1314905"/>
            <a:ext cx="3779837" cy="4752975"/>
          </a:xfrm>
          <a:prstGeom prst="rect">
            <a:avLst/>
          </a:prstGeom>
          <a:solidFill>
            <a:srgbClr val="FFE8C5"/>
          </a:solidFill>
          <a:ln w="3175" algn="ctr">
            <a:noFill/>
            <a:miter lim="800000"/>
            <a:headEnd/>
            <a:tailEnd/>
          </a:ln>
          <a:effectLst>
            <a:outerShdw dist="35921" dir="2700000" algn="ctr" rotWithShape="0">
              <a:srgbClr val="808080"/>
            </a:outerShdw>
          </a:effectLst>
        </p:spPr>
        <p:txBody>
          <a:bodyPr wrap="none" anchor="ctr"/>
          <a:lstStyle/>
          <a:p>
            <a:pPr algn="l">
              <a:lnSpc>
                <a:spcPct val="130000"/>
              </a:lnSpc>
              <a:buClr>
                <a:schemeClr val="bg2"/>
              </a:buClr>
              <a:buSzPct val="60000"/>
              <a:buFont typeface="Wingdings" pitchFamily="2" charset="2"/>
              <a:buNone/>
              <a:defRPr/>
            </a:pPr>
            <a:endParaRPr lang="zh-CN" altLang="en-US">
              <a:latin typeface="FrutigerNext LT Regular"/>
              <a:ea typeface="宋体" pitchFamily="2" charset="-122"/>
            </a:endParaRPr>
          </a:p>
        </p:txBody>
      </p:sp>
      <p:sp>
        <p:nvSpPr>
          <p:cNvPr id="48132" name="标题 1"/>
          <p:cNvSpPr>
            <a:spLocks/>
          </p:cNvSpPr>
          <p:nvPr/>
        </p:nvSpPr>
        <p:spPr bwMode="auto">
          <a:xfrm>
            <a:off x="227013" y="511789"/>
            <a:ext cx="7791450"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spcBef>
                <a:spcPct val="0"/>
              </a:spcBef>
            </a:pPr>
            <a:r>
              <a:rPr lang="zh-CN" altLang="en-US" sz="3200" dirty="0">
                <a:solidFill>
                  <a:srgbClr val="990000"/>
                </a:solidFill>
                <a:latin typeface="FrutigerNext LT Medium" pitchFamily="34" charset="0"/>
                <a:ea typeface="黑体" panose="02010609060101010101" pitchFamily="49" charset="-122"/>
              </a:rPr>
              <a:t>敏捷方式下团队成员的转变</a:t>
            </a:r>
          </a:p>
        </p:txBody>
      </p:sp>
      <p:sp>
        <p:nvSpPr>
          <p:cNvPr id="48133" name="内容占位符 2"/>
          <p:cNvSpPr txBox="1">
            <a:spLocks/>
          </p:cNvSpPr>
          <p:nvPr/>
        </p:nvSpPr>
        <p:spPr bwMode="auto">
          <a:xfrm>
            <a:off x="2348140" y="3546929"/>
            <a:ext cx="3706812"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69875" indent="-269875"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40000"/>
              </a:lnSpc>
              <a:buClr>
                <a:schemeClr val="bg2"/>
              </a:buClr>
              <a:buSzPct val="60000"/>
              <a:buFont typeface="Wingdings" panose="05000000000000000000" pitchFamily="2" charset="2"/>
              <a:buNone/>
            </a:pPr>
            <a:r>
              <a:rPr lang="zh-CN" altLang="en-US" sz="1600" dirty="0">
                <a:solidFill>
                  <a:srgbClr val="000000"/>
                </a:solidFill>
                <a:latin typeface="FrutigerNext LT Regular" pitchFamily="34" charset="0"/>
                <a:ea typeface="华文细黑" panose="02010600040101010101" pitchFamily="2" charset="-122"/>
              </a:rPr>
              <a:t>团队成员是“</a:t>
            </a:r>
            <a:r>
              <a:rPr lang="zh-CN" altLang="en-US" sz="1600" b="1" dirty="0">
                <a:solidFill>
                  <a:srgbClr val="000000"/>
                </a:solidFill>
                <a:latin typeface="FrutigerNext LT Regular" pitchFamily="34" charset="0"/>
                <a:ea typeface="华文细黑" panose="02010600040101010101" pitchFamily="2" charset="-122"/>
              </a:rPr>
              <a:t>听从安排的独立贡献者</a:t>
            </a:r>
            <a:r>
              <a:rPr lang="zh-CN" altLang="en-US" sz="1600" dirty="0">
                <a:solidFill>
                  <a:srgbClr val="000000"/>
                </a:solidFill>
                <a:latin typeface="FrutigerNext LT Regular" pitchFamily="34" charset="0"/>
                <a:ea typeface="华文细黑" panose="02010600040101010101" pitchFamily="2" charset="-122"/>
              </a:rPr>
              <a:t>”</a:t>
            </a:r>
            <a:r>
              <a:rPr lang="en-US" altLang="zh-CN" sz="1600" dirty="0">
                <a:solidFill>
                  <a:srgbClr val="000000"/>
                </a:solidFill>
                <a:latin typeface="FrutigerNext LT Regular" pitchFamily="34" charset="0"/>
                <a:ea typeface="华文细黑" panose="02010600040101010101" pitchFamily="2" charset="-122"/>
              </a:rPr>
              <a:t>:</a:t>
            </a:r>
          </a:p>
          <a:p>
            <a:pPr algn="l" eaLnBrk="1" hangingPunct="1">
              <a:lnSpc>
                <a:spcPct val="140000"/>
              </a:lnSpc>
              <a:buClr>
                <a:schemeClr val="bg2"/>
              </a:buClr>
              <a:buSzPct val="60000"/>
              <a:buFont typeface="Wingdings" panose="05000000000000000000" pitchFamily="2" charset="2"/>
              <a:buChar char="l"/>
            </a:pPr>
            <a:r>
              <a:rPr lang="zh-CN" altLang="en-US" sz="1600" dirty="0">
                <a:solidFill>
                  <a:srgbClr val="000000"/>
                </a:solidFill>
                <a:latin typeface="FrutigerNext LT Regular" pitchFamily="34" charset="0"/>
                <a:ea typeface="华文细黑" panose="02010600040101010101" pitchFamily="2" charset="-122"/>
              </a:rPr>
              <a:t>被动等待主管下指令安排工作</a:t>
            </a:r>
          </a:p>
          <a:p>
            <a:pPr algn="l" eaLnBrk="1" hangingPunct="1">
              <a:lnSpc>
                <a:spcPct val="140000"/>
              </a:lnSpc>
              <a:buClr>
                <a:schemeClr val="bg2"/>
              </a:buClr>
              <a:buSzPct val="60000"/>
              <a:buFont typeface="Wingdings" panose="05000000000000000000" pitchFamily="2" charset="2"/>
              <a:buChar char="l"/>
            </a:pPr>
            <a:r>
              <a:rPr lang="zh-CN" altLang="en-US" sz="1600" dirty="0">
                <a:solidFill>
                  <a:srgbClr val="000000"/>
                </a:solidFill>
                <a:latin typeface="FrutigerNext LT Regular" pitchFamily="34" charset="0"/>
                <a:ea typeface="华文细黑" panose="02010600040101010101" pitchFamily="2" charset="-122"/>
              </a:rPr>
              <a:t>独立工作为主，协作少</a:t>
            </a:r>
          </a:p>
          <a:p>
            <a:pPr algn="l" eaLnBrk="1" hangingPunct="1">
              <a:lnSpc>
                <a:spcPct val="140000"/>
              </a:lnSpc>
              <a:buClr>
                <a:schemeClr val="bg2"/>
              </a:buClr>
              <a:buSzPct val="60000"/>
              <a:buFont typeface="Wingdings" panose="05000000000000000000" pitchFamily="2" charset="2"/>
              <a:buChar char="l"/>
            </a:pPr>
            <a:r>
              <a:rPr lang="zh-CN" altLang="en-US" sz="1600" dirty="0">
                <a:solidFill>
                  <a:srgbClr val="000000"/>
                </a:solidFill>
                <a:latin typeface="FrutigerNext LT Regular" pitchFamily="34" charset="0"/>
                <a:ea typeface="华文细黑" panose="02010600040101010101" pitchFamily="2" charset="-122"/>
              </a:rPr>
              <a:t>以文档和邮件为主要沟通方式</a:t>
            </a:r>
          </a:p>
          <a:p>
            <a:pPr algn="l" eaLnBrk="1" hangingPunct="1">
              <a:lnSpc>
                <a:spcPct val="140000"/>
              </a:lnSpc>
              <a:buClr>
                <a:schemeClr val="bg2"/>
              </a:buClr>
              <a:buSzPct val="60000"/>
              <a:buFont typeface="Wingdings" panose="05000000000000000000" pitchFamily="2" charset="2"/>
              <a:buChar char="l"/>
            </a:pPr>
            <a:r>
              <a:rPr lang="zh-CN" altLang="en-US" sz="1600" dirty="0">
                <a:solidFill>
                  <a:srgbClr val="000000"/>
                </a:solidFill>
                <a:latin typeface="FrutigerNext LT Regular" pitchFamily="34" charset="0"/>
                <a:ea typeface="华文细黑" panose="02010600040101010101" pitchFamily="2" charset="-122"/>
              </a:rPr>
              <a:t>只关注个体任务“做完</a:t>
            </a:r>
            <a:r>
              <a:rPr lang="en-US" altLang="zh-CN" sz="1600" dirty="0">
                <a:solidFill>
                  <a:srgbClr val="000000"/>
                </a:solidFill>
                <a:latin typeface="FrutigerNext LT Regular" pitchFamily="34" charset="0"/>
                <a:ea typeface="华文细黑" panose="02010600040101010101" pitchFamily="2" charset="-122"/>
              </a:rPr>
              <a:t>”</a:t>
            </a:r>
            <a:r>
              <a:rPr lang="zh-CN" altLang="en-US" sz="1600" dirty="0">
                <a:solidFill>
                  <a:srgbClr val="000000"/>
                </a:solidFill>
                <a:latin typeface="FrutigerNext LT Regular" pitchFamily="34" charset="0"/>
                <a:ea typeface="华文细黑" panose="02010600040101010101" pitchFamily="2" charset="-122"/>
              </a:rPr>
              <a:t>，不关注团队目标</a:t>
            </a:r>
          </a:p>
          <a:p>
            <a:pPr algn="l" eaLnBrk="1" hangingPunct="1">
              <a:lnSpc>
                <a:spcPct val="140000"/>
              </a:lnSpc>
              <a:buClr>
                <a:schemeClr val="bg2"/>
              </a:buClr>
              <a:buSzPct val="60000"/>
              <a:buFont typeface="Wingdings" panose="05000000000000000000" pitchFamily="2" charset="2"/>
              <a:buChar char="l"/>
            </a:pPr>
            <a:r>
              <a:rPr lang="zh-CN" altLang="en-US" sz="1600" dirty="0">
                <a:solidFill>
                  <a:srgbClr val="000000"/>
                </a:solidFill>
                <a:latin typeface="FrutigerNext LT Regular" pitchFamily="34" charset="0"/>
                <a:ea typeface="华文细黑" panose="02010600040101010101" pitchFamily="2" charset="-122"/>
              </a:rPr>
              <a:t>能力相对单一，学习动力不足</a:t>
            </a:r>
          </a:p>
          <a:p>
            <a:pPr algn="l" eaLnBrk="1" hangingPunct="1">
              <a:lnSpc>
                <a:spcPct val="140000"/>
              </a:lnSpc>
              <a:buClr>
                <a:schemeClr val="bg2"/>
              </a:buClr>
              <a:buSzPct val="60000"/>
              <a:buFont typeface="Wingdings" panose="05000000000000000000" pitchFamily="2" charset="2"/>
              <a:buChar char="l"/>
            </a:pPr>
            <a:endParaRPr lang="zh-CN" altLang="en-US" sz="1600" dirty="0">
              <a:solidFill>
                <a:srgbClr val="000000"/>
              </a:solidFill>
              <a:latin typeface="FrutigerNext LT Regular" pitchFamily="34" charset="0"/>
              <a:ea typeface="华文细黑" panose="02010600040101010101" pitchFamily="2" charset="-122"/>
            </a:endParaRPr>
          </a:p>
        </p:txBody>
      </p:sp>
      <p:sp>
        <p:nvSpPr>
          <p:cNvPr id="48134" name="TextBox 10"/>
          <p:cNvSpPr txBox="1">
            <a:spLocks noChangeArrowheads="1"/>
          </p:cNvSpPr>
          <p:nvPr/>
        </p:nvSpPr>
        <p:spPr bwMode="auto">
          <a:xfrm>
            <a:off x="7199539" y="1241879"/>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600">
                <a:solidFill>
                  <a:schemeClr val="tx1"/>
                </a:solidFill>
                <a:latin typeface="FrutigerNext LT Regular" pitchFamily="34" charset="0"/>
                <a:ea typeface="华文细黑" panose="02010600040101010101" pitchFamily="2" charset="-122"/>
              </a:rPr>
              <a:t>敏捷方式的管理者</a:t>
            </a:r>
          </a:p>
        </p:txBody>
      </p:sp>
      <p:sp>
        <p:nvSpPr>
          <p:cNvPr id="438284" name="Rectangle 12"/>
          <p:cNvSpPr>
            <a:spLocks noChangeArrowheads="1"/>
          </p:cNvSpPr>
          <p:nvPr/>
        </p:nvSpPr>
        <p:spPr bwMode="auto">
          <a:xfrm>
            <a:off x="6737577" y="1314905"/>
            <a:ext cx="3960812" cy="4752975"/>
          </a:xfrm>
          <a:prstGeom prst="rect">
            <a:avLst/>
          </a:prstGeom>
          <a:solidFill>
            <a:srgbClr val="E3F1F1"/>
          </a:solidFill>
          <a:ln w="3175">
            <a:noFill/>
            <a:miter lim="800000"/>
            <a:headEnd/>
            <a:tailEnd/>
          </a:ln>
          <a:effectLst>
            <a:outerShdw dist="35921" dir="2700000" algn="ctr" rotWithShape="0">
              <a:srgbClr val="808080"/>
            </a:outerShdw>
          </a:effectLst>
        </p:spPr>
        <p:txBody>
          <a:bodyPr wrap="none" anchor="ctr"/>
          <a:lstStyle/>
          <a:p>
            <a:pPr algn="l">
              <a:lnSpc>
                <a:spcPct val="130000"/>
              </a:lnSpc>
              <a:buClr>
                <a:schemeClr val="bg2"/>
              </a:buClr>
              <a:buSzPct val="60000"/>
              <a:buFont typeface="Wingdings" pitchFamily="2" charset="2"/>
              <a:buNone/>
              <a:defRPr/>
            </a:pPr>
            <a:endParaRPr lang="zh-CN" altLang="en-US">
              <a:latin typeface="FrutigerNext LT Regular"/>
              <a:ea typeface="宋体" pitchFamily="2" charset="-122"/>
            </a:endParaRPr>
          </a:p>
        </p:txBody>
      </p:sp>
      <p:pic>
        <p:nvPicPr>
          <p:cNvPr id="48136" name="Picture 2"/>
          <p:cNvPicPr>
            <a:picLocks noChangeAspect="1" noChangeArrowheads="1"/>
          </p:cNvPicPr>
          <p:nvPr/>
        </p:nvPicPr>
        <p:blipFill>
          <a:blip r:embed="rId3">
            <a:clrChange>
              <a:clrFrom>
                <a:srgbClr val="FEFEFE"/>
              </a:clrFrom>
              <a:clrTo>
                <a:srgbClr val="FEFEFE">
                  <a:alpha val="0"/>
                </a:srgbClr>
              </a:clrTo>
            </a:clrChange>
            <a:lum bright="6000"/>
            <a:extLst>
              <a:ext uri="{28A0092B-C50C-407E-A947-70E740481C1C}">
                <a14:useLocalDpi xmlns:a14="http://schemas.microsoft.com/office/drawing/2010/main" val="0"/>
              </a:ext>
            </a:extLst>
          </a:blip>
          <a:srcRect/>
          <a:stretch>
            <a:fillRect/>
          </a:stretch>
        </p:blipFill>
        <p:spPr bwMode="auto">
          <a:xfrm>
            <a:off x="7278915" y="1602243"/>
            <a:ext cx="3014663"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288" name="Text Box 16"/>
          <p:cNvSpPr txBox="1">
            <a:spLocks noChangeArrowheads="1"/>
          </p:cNvSpPr>
          <p:nvPr/>
        </p:nvSpPr>
        <p:spPr bwMode="auto">
          <a:xfrm>
            <a:off x="2527528" y="6210755"/>
            <a:ext cx="8135937" cy="366713"/>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zh-CN" altLang="en-US" b="1">
                <a:solidFill>
                  <a:schemeClr val="tx2"/>
                </a:solidFill>
                <a:latin typeface="FrutigerNext LT Regular" pitchFamily="34" charset="0"/>
                <a:ea typeface="华文细黑" pitchFamily="2" charset="-122"/>
              </a:rPr>
              <a:t>从被动到主动的心态转变是团队成员适应敏捷开发的关键</a:t>
            </a:r>
          </a:p>
        </p:txBody>
      </p:sp>
      <p:sp>
        <p:nvSpPr>
          <p:cNvPr id="48138" name="矩形 13"/>
          <p:cNvSpPr>
            <a:spLocks noChangeArrowheads="1"/>
          </p:cNvSpPr>
          <p:nvPr/>
        </p:nvSpPr>
        <p:spPr bwMode="auto">
          <a:xfrm>
            <a:off x="6810602" y="3558043"/>
            <a:ext cx="37084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40000"/>
              </a:lnSpc>
              <a:buClr>
                <a:schemeClr val="bg2"/>
              </a:buClr>
              <a:buSzPct val="60000"/>
              <a:buFont typeface="Wingdings" panose="05000000000000000000" pitchFamily="2" charset="2"/>
              <a:buNone/>
            </a:pPr>
            <a:r>
              <a:rPr lang="zh-CN" altLang="en-US" sz="1600">
                <a:solidFill>
                  <a:schemeClr val="tx1"/>
                </a:solidFill>
                <a:latin typeface="FrutigerNext LT Regular" pitchFamily="34" charset="0"/>
                <a:ea typeface="华文细黑" panose="02010600040101010101" pitchFamily="2" charset="-122"/>
              </a:rPr>
              <a:t>团队成员是“</a:t>
            </a:r>
            <a:r>
              <a:rPr lang="zh-CN" altLang="en-US" sz="1600" b="1">
                <a:solidFill>
                  <a:schemeClr val="tx1"/>
                </a:solidFill>
                <a:latin typeface="FrutigerNext LT Regular" pitchFamily="34" charset="0"/>
                <a:ea typeface="华文细黑" panose="02010600040101010101" pitchFamily="2" charset="-122"/>
              </a:rPr>
              <a:t>全方位的积极参与者</a:t>
            </a:r>
            <a:r>
              <a:rPr lang="en-US" altLang="zh-CN" sz="1600">
                <a:solidFill>
                  <a:schemeClr val="tx1"/>
                </a:solidFill>
                <a:latin typeface="FrutigerNext LT Regular" pitchFamily="34" charset="0"/>
                <a:ea typeface="华文细黑" panose="02010600040101010101" pitchFamily="2" charset="-122"/>
              </a:rPr>
              <a:t>”:</a:t>
            </a:r>
            <a:endParaRPr lang="zh-CN" altLang="en-US" sz="1600">
              <a:solidFill>
                <a:srgbClr val="000000"/>
              </a:solidFill>
              <a:latin typeface="FrutigerNext LT Regular" pitchFamily="34" charset="0"/>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共同参与计划制定和任务安排</a:t>
            </a: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团队协作贯穿工作始终</a:t>
            </a: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面对面交流是主要沟通方式</a:t>
            </a: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关注团队目标，共担责任</a:t>
            </a:r>
          </a:p>
          <a:p>
            <a:pPr algn="l" eaLnBrk="1" hangingPunct="1">
              <a:lnSpc>
                <a:spcPct val="140000"/>
              </a:lnSpc>
              <a:buClr>
                <a:schemeClr val="bg2"/>
              </a:buClr>
              <a:buSzPct val="60000"/>
              <a:buFont typeface="Wingdings" panose="05000000000000000000" pitchFamily="2" charset="2"/>
              <a:buChar char="l"/>
            </a:pPr>
            <a:r>
              <a:rPr lang="zh-CN" altLang="en-US" sz="1600">
                <a:solidFill>
                  <a:srgbClr val="000000"/>
                </a:solidFill>
                <a:latin typeface="FrutigerNext LT Regular" pitchFamily="34" charset="0"/>
                <a:ea typeface="华文细黑" panose="02010600040101010101" pitchFamily="2" charset="-122"/>
              </a:rPr>
              <a:t>能力要求更广，主动学习适应岗位要求</a:t>
            </a:r>
          </a:p>
        </p:txBody>
      </p:sp>
      <p:pic>
        <p:nvPicPr>
          <p:cNvPr id="48139" name="Picture 16" descr="j02920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228" y="1746704"/>
            <a:ext cx="1868487"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40" name="Group 27"/>
          <p:cNvGrpSpPr>
            <a:grpSpLocks/>
          </p:cNvGrpSpPr>
          <p:nvPr/>
        </p:nvGrpSpPr>
        <p:grpSpPr bwMode="auto">
          <a:xfrm>
            <a:off x="7783739" y="1097417"/>
            <a:ext cx="1943100" cy="361950"/>
            <a:chOff x="1388" y="1159"/>
            <a:chExt cx="2952" cy="228"/>
          </a:xfrm>
        </p:grpSpPr>
        <p:sp>
          <p:nvSpPr>
            <p:cNvPr id="408604" name="AutoShape 28"/>
            <p:cNvSpPr>
              <a:spLocks noChangeArrowheads="1"/>
            </p:cNvSpPr>
            <p:nvPr/>
          </p:nvSpPr>
          <p:spPr bwMode="ltGray">
            <a:xfrm>
              <a:off x="1388" y="1159"/>
              <a:ext cx="2952" cy="228"/>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grpSp>
          <p:nvGrpSpPr>
            <p:cNvPr id="48150" name="Group 29"/>
            <p:cNvGrpSpPr>
              <a:grpSpLocks/>
            </p:cNvGrpSpPr>
            <p:nvPr/>
          </p:nvGrpSpPr>
          <p:grpSpPr bwMode="auto">
            <a:xfrm>
              <a:off x="1395" y="1166"/>
              <a:ext cx="2941" cy="211"/>
              <a:chOff x="1395" y="1166"/>
              <a:chExt cx="2941" cy="211"/>
            </a:xfrm>
          </p:grpSpPr>
          <p:sp>
            <p:nvSpPr>
              <p:cNvPr id="408606" name="AutoShape 30"/>
              <p:cNvSpPr>
                <a:spLocks noChangeArrowheads="1"/>
              </p:cNvSpPr>
              <p:nvPr/>
            </p:nvSpPr>
            <p:spPr bwMode="ltGray">
              <a:xfrm>
                <a:off x="1395" y="1322"/>
                <a:ext cx="2940" cy="55"/>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sp>
            <p:nvSpPr>
              <p:cNvPr id="408607" name="AutoShape 31"/>
              <p:cNvSpPr>
                <a:spLocks noChangeArrowheads="1"/>
              </p:cNvSpPr>
              <p:nvPr/>
            </p:nvSpPr>
            <p:spPr bwMode="ltGray">
              <a:xfrm>
                <a:off x="1395" y="1166"/>
                <a:ext cx="2940" cy="55"/>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grpSp>
      </p:grpSp>
      <p:grpSp>
        <p:nvGrpSpPr>
          <p:cNvPr id="48141" name="Group 17"/>
          <p:cNvGrpSpPr>
            <a:grpSpLocks/>
          </p:cNvGrpSpPr>
          <p:nvPr/>
        </p:nvGrpSpPr>
        <p:grpSpPr bwMode="auto">
          <a:xfrm>
            <a:off x="3392714" y="1097417"/>
            <a:ext cx="1943100" cy="361950"/>
            <a:chOff x="720" y="1392"/>
            <a:chExt cx="4058" cy="480"/>
          </a:xfrm>
        </p:grpSpPr>
        <p:sp>
          <p:nvSpPr>
            <p:cNvPr id="48145" name="AutoShape 18"/>
            <p:cNvSpPr>
              <a:spLocks noChangeArrowheads="1"/>
            </p:cNvSpPr>
            <p:nvPr/>
          </p:nvSpPr>
          <p:spPr bwMode="ltGray">
            <a:xfrm>
              <a:off x="720" y="1392"/>
              <a:ext cx="4058" cy="480"/>
            </a:xfrm>
            <a:prstGeom prst="roundRect">
              <a:avLst>
                <a:gd name="adj" fmla="val 17509"/>
              </a:avLst>
            </a:prstGeom>
            <a:gradFill rotWithShape="1">
              <a:gsLst>
                <a:gs pos="0">
                  <a:srgbClr val="FDDFA9"/>
                </a:gs>
                <a:gs pos="50000">
                  <a:srgbClr val="E9CE9C"/>
                </a:gs>
                <a:gs pos="100000">
                  <a:srgbClr val="FDDFA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nvGrpSpPr>
            <p:cNvPr id="48146" name="Group 19"/>
            <p:cNvGrpSpPr>
              <a:grpSpLocks/>
            </p:cNvGrpSpPr>
            <p:nvPr/>
          </p:nvGrpSpPr>
          <p:grpSpPr bwMode="auto">
            <a:xfrm>
              <a:off x="730" y="1407"/>
              <a:ext cx="4043" cy="444"/>
              <a:chOff x="744" y="1407"/>
              <a:chExt cx="3988" cy="444"/>
            </a:xfrm>
          </p:grpSpPr>
          <p:sp>
            <p:nvSpPr>
              <p:cNvPr id="408596" name="AutoShape 20"/>
              <p:cNvSpPr>
                <a:spLocks noChangeArrowheads="1"/>
              </p:cNvSpPr>
              <p:nvPr/>
            </p:nvSpPr>
            <p:spPr bwMode="ltGray">
              <a:xfrm>
                <a:off x="744" y="1735"/>
                <a:ext cx="3983"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sp>
            <p:nvSpPr>
              <p:cNvPr id="408597" name="AutoShape 21"/>
              <p:cNvSpPr>
                <a:spLocks noChangeArrowheads="1"/>
              </p:cNvSpPr>
              <p:nvPr/>
            </p:nvSpPr>
            <p:spPr bwMode="ltGray">
              <a:xfrm>
                <a:off x="744" y="1407"/>
                <a:ext cx="3983"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ea typeface="黑体" pitchFamily="2" charset="-122"/>
                </a:endParaRPr>
              </a:p>
            </p:txBody>
          </p:sp>
        </p:grpSp>
      </p:grpSp>
      <p:sp>
        <p:nvSpPr>
          <p:cNvPr id="48142" name="TextBox 9"/>
          <p:cNvSpPr txBox="1">
            <a:spLocks noChangeArrowheads="1"/>
          </p:cNvSpPr>
          <p:nvPr/>
        </p:nvSpPr>
        <p:spPr bwMode="auto">
          <a:xfrm>
            <a:off x="3892777" y="107043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800">
                <a:solidFill>
                  <a:schemeClr val="tx1"/>
                </a:solidFill>
                <a:latin typeface="FrutigerNext LT Regular" pitchFamily="34" charset="0"/>
              </a:rPr>
              <a:t>传统方式</a:t>
            </a:r>
          </a:p>
        </p:txBody>
      </p:sp>
      <p:sp>
        <p:nvSpPr>
          <p:cNvPr id="48143" name="TextBox 9"/>
          <p:cNvSpPr txBox="1">
            <a:spLocks noChangeArrowheads="1"/>
          </p:cNvSpPr>
          <p:nvPr/>
        </p:nvSpPr>
        <p:spPr bwMode="auto">
          <a:xfrm>
            <a:off x="8213952" y="107043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zh-CN" altLang="en-US" sz="1800">
                <a:solidFill>
                  <a:schemeClr val="tx1"/>
                </a:solidFill>
                <a:latin typeface="FrutigerNext LT Regular" pitchFamily="34" charset="0"/>
              </a:rPr>
              <a:t>敏捷方式</a:t>
            </a:r>
          </a:p>
        </p:txBody>
      </p:sp>
      <p:sp>
        <p:nvSpPr>
          <p:cNvPr id="48144" name="AutoShape 32"/>
          <p:cNvSpPr>
            <a:spLocks noChangeArrowheads="1"/>
          </p:cNvSpPr>
          <p:nvPr/>
        </p:nvSpPr>
        <p:spPr bwMode="gray">
          <a:xfrm>
            <a:off x="6127977" y="2683330"/>
            <a:ext cx="647700" cy="576263"/>
          </a:xfrm>
          <a:prstGeom prst="rightArrow">
            <a:avLst>
              <a:gd name="adj1" fmla="val 70796"/>
              <a:gd name="adj2" fmla="val 61709"/>
            </a:avLst>
          </a:prstGeom>
          <a:gradFill rotWithShape="1">
            <a:gsLst>
              <a:gs pos="0">
                <a:srgbClr val="454545">
                  <a:alpha val="12000"/>
                </a:srgbClr>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Tree>
    <p:extLst>
      <p:ext uri="{BB962C8B-B14F-4D97-AF65-F5344CB8AC3E}">
        <p14:creationId xmlns:p14="http://schemas.microsoft.com/office/powerpoint/2010/main" val="361197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192088" y="515850"/>
            <a:ext cx="8208962" cy="58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spcBef>
                <a:spcPct val="0"/>
              </a:spcBef>
            </a:pPr>
            <a:r>
              <a:rPr lang="en-US" altLang="zh-CN" sz="3200" dirty="0">
                <a:solidFill>
                  <a:srgbClr val="990000"/>
                </a:solidFill>
                <a:latin typeface="FrutigerNext LT Medium" pitchFamily="34" charset="0"/>
                <a:ea typeface="黑体" panose="02010609060101010101" pitchFamily="49" charset="-122"/>
              </a:rPr>
              <a:t>PO</a:t>
            </a:r>
            <a:r>
              <a:rPr lang="zh-CN" altLang="en-US" sz="3200" dirty="0">
                <a:solidFill>
                  <a:srgbClr val="990000"/>
                </a:solidFill>
                <a:latin typeface="FrutigerNext LT Medium" pitchFamily="34" charset="0"/>
                <a:ea typeface="黑体" panose="02010609060101010101" pitchFamily="49" charset="-122"/>
              </a:rPr>
              <a:t>的特征</a:t>
            </a:r>
            <a:endParaRPr lang="en-US" altLang="zh-CN" sz="3200" dirty="0">
              <a:solidFill>
                <a:srgbClr val="990000"/>
              </a:solidFill>
              <a:latin typeface="FrutigerNext LT Medium" pitchFamily="34" charset="0"/>
              <a:ea typeface="黑体" panose="02010609060101010101" pitchFamily="49" charset="-122"/>
            </a:endParaRPr>
          </a:p>
        </p:txBody>
      </p:sp>
      <p:graphicFrame>
        <p:nvGraphicFramePr>
          <p:cNvPr id="3" name="图示 2"/>
          <p:cNvGraphicFramePr/>
          <p:nvPr>
            <p:extLst>
              <p:ext uri="{D42A27DB-BD31-4B8C-83A1-F6EECF244321}">
                <p14:modId xmlns:p14="http://schemas.microsoft.com/office/powerpoint/2010/main" val="3464928393"/>
              </p:ext>
            </p:extLst>
          </p:nvPr>
        </p:nvGraphicFramePr>
        <p:xfrm>
          <a:off x="2307771" y="116114"/>
          <a:ext cx="9434285" cy="6386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5391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192088" y="515850"/>
            <a:ext cx="8208962"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spcBef>
                <a:spcPct val="0"/>
              </a:spcBef>
            </a:pPr>
            <a:r>
              <a:rPr lang="en-US" altLang="zh-CN" sz="3200" dirty="0">
                <a:solidFill>
                  <a:srgbClr val="990000"/>
                </a:solidFill>
                <a:latin typeface="FrutigerNext LT Medium" pitchFamily="34" charset="0"/>
                <a:ea typeface="黑体" panose="02010609060101010101" pitchFamily="49" charset="-122"/>
              </a:rPr>
              <a:t>SM</a:t>
            </a:r>
            <a:r>
              <a:rPr lang="zh-CN" altLang="en-US" sz="3200" dirty="0">
                <a:solidFill>
                  <a:srgbClr val="990000"/>
                </a:solidFill>
                <a:latin typeface="FrutigerNext LT Medium" pitchFamily="34" charset="0"/>
                <a:ea typeface="黑体" panose="02010609060101010101" pitchFamily="49" charset="-122"/>
              </a:rPr>
              <a:t>的特征</a:t>
            </a:r>
            <a:endParaRPr lang="en-US" altLang="zh-CN" sz="3200" dirty="0">
              <a:solidFill>
                <a:srgbClr val="990000"/>
              </a:solidFill>
              <a:latin typeface="FrutigerNext LT Medium" pitchFamily="34" charset="0"/>
              <a:ea typeface="黑体" panose="02010609060101010101" pitchFamily="49" charset="-122"/>
            </a:endParaRPr>
          </a:p>
        </p:txBody>
      </p:sp>
      <p:graphicFrame>
        <p:nvGraphicFramePr>
          <p:cNvPr id="3" name="图示 2"/>
          <p:cNvGraphicFramePr/>
          <p:nvPr>
            <p:extLst>
              <p:ext uri="{D42A27DB-BD31-4B8C-83A1-F6EECF244321}">
                <p14:modId xmlns:p14="http://schemas.microsoft.com/office/powerpoint/2010/main" val="3041639161"/>
              </p:ext>
            </p:extLst>
          </p:nvPr>
        </p:nvGraphicFramePr>
        <p:xfrm>
          <a:off x="2307771" y="116114"/>
          <a:ext cx="9434285" cy="6386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5393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58" name="Rectangle 38"/>
          <p:cNvSpPr>
            <a:spLocks noChangeArrowheads="1"/>
          </p:cNvSpPr>
          <p:nvPr/>
        </p:nvSpPr>
        <p:spPr bwMode="auto">
          <a:xfrm flipV="1">
            <a:off x="2139947" y="4836453"/>
            <a:ext cx="8295824" cy="1549832"/>
          </a:xfrm>
          <a:prstGeom prst="rect">
            <a:avLst/>
          </a:prstGeom>
          <a:gradFill rotWithShape="1">
            <a:gsLst>
              <a:gs pos="0">
                <a:schemeClr val="bg1"/>
              </a:gs>
              <a:gs pos="100000">
                <a:schemeClr val="bg1">
                  <a:gamma/>
                  <a:shade val="86275"/>
                  <a:invGamma/>
                </a:schemeClr>
              </a:gs>
            </a:gsLst>
            <a:lin ang="5400000" scaled="1"/>
          </a:gradFill>
          <a:ln w="38100" algn="ctr">
            <a:noFill/>
            <a:miter lim="800000"/>
            <a:headEnd/>
            <a:tailEnd/>
          </a:ln>
          <a:effectLst/>
        </p:spPr>
        <p:txBody>
          <a:bodyPr wrap="none" lIns="80025" tIns="40014" rIns="80025" bIns="40014" anchor="ctr"/>
          <a:lstStyle/>
          <a:p>
            <a:pPr>
              <a:defRPr/>
            </a:pPr>
            <a:endParaRPr lang="zh-CN" altLang="en-US">
              <a:ea typeface="黑体" pitchFamily="2" charset="-122"/>
            </a:endParaRPr>
          </a:p>
        </p:txBody>
      </p:sp>
      <p:sp>
        <p:nvSpPr>
          <p:cNvPr id="26629" name="Rectangle 2"/>
          <p:cNvSpPr>
            <a:spLocks noGrp="1" noChangeArrowheads="1"/>
          </p:cNvSpPr>
          <p:nvPr>
            <p:ph type="title" idx="4294967295"/>
          </p:nvPr>
        </p:nvSpPr>
        <p:spPr>
          <a:xfrm>
            <a:off x="394343" y="479459"/>
            <a:ext cx="5688013" cy="576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业界敏捷浪潮</a:t>
            </a:r>
            <a:endParaRPr lang="en-US" altLang="zh-CN" sz="3200" dirty="0">
              <a:solidFill>
                <a:srgbClr val="990000"/>
              </a:solidFill>
              <a:latin typeface="FrutigerNext LT Medium" pitchFamily="34" charset="0"/>
              <a:ea typeface="黑体" panose="02010609060101010101" pitchFamily="49" charset="-122"/>
              <a:cs typeface="+mn-cs"/>
            </a:endParaRPr>
          </a:p>
        </p:txBody>
      </p:sp>
      <p:grpSp>
        <p:nvGrpSpPr>
          <p:cNvPr id="26630" name="Group 3"/>
          <p:cNvGrpSpPr>
            <a:grpSpLocks/>
          </p:cNvGrpSpPr>
          <p:nvPr/>
        </p:nvGrpSpPr>
        <p:grpSpPr bwMode="auto">
          <a:xfrm>
            <a:off x="2136775" y="1320801"/>
            <a:ext cx="8298995" cy="3423366"/>
            <a:chOff x="295" y="436"/>
            <a:chExt cx="5189" cy="2358"/>
          </a:xfrm>
        </p:grpSpPr>
        <p:pic>
          <p:nvPicPr>
            <p:cNvPr id="26632"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 y="663"/>
              <a:ext cx="7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 y="730"/>
              <a:ext cx="925"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 y="436"/>
              <a:ext cx="84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3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 y="2161"/>
              <a:ext cx="9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36"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 y="2157"/>
              <a:ext cx="105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7"/>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 y="1635"/>
              <a:ext cx="925"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19" descr="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 y="1246"/>
              <a:ext cx="75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0" y="1860"/>
              <a:ext cx="98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6" y="841"/>
              <a:ext cx="89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5" y="473"/>
              <a:ext cx="109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7" y="1838"/>
              <a:ext cx="75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43" name="Picture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6" y="1378"/>
              <a:ext cx="101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4" name="Picture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83" y="1136"/>
              <a:ext cx="107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5" name="Picture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45" y="473"/>
              <a:ext cx="1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6" name="Picture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4" y="2621"/>
              <a:ext cx="98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7" name="Picture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9" y="2506"/>
              <a:ext cx="7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8" name="Picture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60" y="768"/>
              <a:ext cx="49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9" name="Picture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19" y="1624"/>
              <a:ext cx="135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0" name="Picture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07" y="436"/>
              <a:ext cx="489"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1" name="Picture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94" y="482"/>
              <a:ext cx="79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2" name="Picture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16" y="1558"/>
              <a:ext cx="82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3" name="Picture 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50" y="1298"/>
              <a:ext cx="59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4" name="Picture 3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3" y="1004"/>
              <a:ext cx="66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5" name="Picture 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35" y="1398"/>
              <a:ext cx="962"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6" name="Picture 3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41" y="1570"/>
              <a:ext cx="828"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7" name="Picture 3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3" y="2125"/>
              <a:ext cx="823"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8" name="Picture 4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72" y="1988"/>
              <a:ext cx="567"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9" name="Picture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029" y="2278"/>
              <a:ext cx="96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60" name="Picture 4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78" y="2453"/>
              <a:ext cx="91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61" name="Picture 4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93" y="2531"/>
              <a:ext cx="107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62" name="Picture 4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833" y="1071"/>
              <a:ext cx="104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63" name="Picture 4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92" y="804"/>
              <a:ext cx="87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sp>
        <p:nvSpPr>
          <p:cNvPr id="26631" name="Rectangle 36"/>
          <p:cNvSpPr>
            <a:spLocks noChangeArrowheads="1"/>
          </p:cNvSpPr>
          <p:nvPr/>
        </p:nvSpPr>
        <p:spPr bwMode="auto">
          <a:xfrm>
            <a:off x="2207418" y="4744166"/>
            <a:ext cx="905566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40" tIns="40020" rIns="80040" bIns="4002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90000"/>
              </a:lnSpc>
              <a:buClr>
                <a:schemeClr val="bg2"/>
              </a:buClr>
              <a:buSzPct val="60000"/>
              <a:buFont typeface="Wingdings" panose="05000000000000000000" pitchFamily="2" charset="2"/>
              <a:buChar char="l"/>
            </a:pPr>
            <a:r>
              <a:rPr lang="en-US" altLang="zh-CN" sz="1800" dirty="0">
                <a:solidFill>
                  <a:schemeClr val="tx1"/>
                </a:solidFill>
                <a:latin typeface="黑体" panose="02010609060101010101" pitchFamily="49" charset="-122"/>
              </a:rPr>
              <a:t>ISO 9000</a:t>
            </a:r>
            <a:r>
              <a:rPr lang="zh-CN" altLang="en-US" sz="1800" dirty="0">
                <a:solidFill>
                  <a:schemeClr val="tx1"/>
                </a:solidFill>
                <a:latin typeface="黑体" panose="02010609060101010101" pitchFamily="49" charset="-122"/>
              </a:rPr>
              <a:t>（</a:t>
            </a:r>
            <a:r>
              <a:rPr lang="en-US" altLang="zh-CN" sz="1800" dirty="0">
                <a:solidFill>
                  <a:schemeClr val="tx1"/>
                </a:solidFill>
                <a:latin typeface="黑体" panose="02010609060101010101" pitchFamily="49" charset="-122"/>
              </a:rPr>
              <a:t>09</a:t>
            </a:r>
            <a:r>
              <a:rPr lang="zh-CN" altLang="en-US" sz="1800" dirty="0">
                <a:solidFill>
                  <a:schemeClr val="tx1"/>
                </a:solidFill>
                <a:latin typeface="黑体" panose="02010609060101010101" pitchFamily="49" charset="-122"/>
              </a:rPr>
              <a:t>版）标准将在原来八大原则的基础上新增</a:t>
            </a:r>
            <a:r>
              <a:rPr lang="zh-CN" altLang="en-US" sz="1800" b="1" dirty="0">
                <a:latin typeface="黑体" panose="02010609060101010101" pitchFamily="49" charset="-122"/>
              </a:rPr>
              <a:t>敏捷原则</a:t>
            </a:r>
            <a:endParaRPr lang="en-US" altLang="zh-CN" sz="1800" b="1" dirty="0">
              <a:solidFill>
                <a:srgbClr val="000000"/>
              </a:solidFill>
              <a:latin typeface="黑体" panose="02010609060101010101" pitchFamily="49" charset="-122"/>
            </a:endParaRPr>
          </a:p>
          <a:p>
            <a:pPr algn="l" eaLnBrk="1" hangingPunct="1">
              <a:lnSpc>
                <a:spcPct val="190000"/>
              </a:lnSpc>
              <a:buClr>
                <a:schemeClr val="bg2"/>
              </a:buClr>
              <a:buSzPct val="60000"/>
              <a:buFont typeface="Wingdings" panose="05000000000000000000" pitchFamily="2" charset="2"/>
              <a:buChar char="l"/>
            </a:pPr>
            <a:r>
              <a:rPr lang="en-US" altLang="zh-CN" sz="1800" dirty="0">
                <a:solidFill>
                  <a:schemeClr val="tx1"/>
                </a:solidFill>
                <a:latin typeface="黑体" panose="02010609060101010101" pitchFamily="49" charset="-122"/>
              </a:rPr>
              <a:t>2000</a:t>
            </a:r>
            <a:r>
              <a:rPr lang="zh-CN" altLang="en-US" sz="1800" dirty="0">
                <a:solidFill>
                  <a:schemeClr val="tx1"/>
                </a:solidFill>
                <a:latin typeface="黑体" panose="02010609060101010101" pitchFamily="49" charset="-122"/>
              </a:rPr>
              <a:t>年美国军方软件开发标准（</a:t>
            </a:r>
            <a:r>
              <a:rPr lang="en-US" altLang="zh-CN" sz="1800" dirty="0">
                <a:solidFill>
                  <a:schemeClr val="tx1"/>
                </a:solidFill>
                <a:latin typeface="黑体" panose="02010609060101010101" pitchFamily="49" charset="-122"/>
              </a:rPr>
              <a:t>DOD 5000.2</a:t>
            </a:r>
            <a:r>
              <a:rPr lang="zh-CN" altLang="en-US" sz="1800" dirty="0">
                <a:solidFill>
                  <a:schemeClr val="tx1"/>
                </a:solidFill>
                <a:latin typeface="黑体" panose="02010609060101010101" pitchFamily="49" charset="-122"/>
              </a:rPr>
              <a:t>）推荐</a:t>
            </a:r>
            <a:r>
              <a:rPr lang="zh-CN" altLang="en-US" sz="1800" b="1" dirty="0">
                <a:solidFill>
                  <a:schemeClr val="tx2"/>
                </a:solidFill>
                <a:latin typeface="黑体" panose="02010609060101010101" pitchFamily="49" charset="-122"/>
              </a:rPr>
              <a:t>迭代</a:t>
            </a:r>
            <a:r>
              <a:rPr lang="zh-CN" altLang="en-US" sz="1800" b="1" dirty="0">
                <a:latin typeface="黑体" panose="02010609060101010101" pitchFamily="49" charset="-122"/>
              </a:rPr>
              <a:t>为软件开发优选模式</a:t>
            </a:r>
          </a:p>
          <a:p>
            <a:pPr algn="l" eaLnBrk="1" hangingPunct="1">
              <a:lnSpc>
                <a:spcPct val="190000"/>
              </a:lnSpc>
              <a:buClr>
                <a:schemeClr val="bg2"/>
              </a:buClr>
              <a:buSzPct val="60000"/>
              <a:buFont typeface="Wingdings" panose="05000000000000000000" pitchFamily="2" charset="2"/>
              <a:buChar char="l"/>
            </a:pPr>
            <a:r>
              <a:rPr lang="zh-CN" altLang="en-US" sz="1800" dirty="0">
                <a:solidFill>
                  <a:srgbClr val="000000"/>
                </a:solidFill>
                <a:latin typeface="黑体" panose="02010609060101010101" pitchFamily="49" charset="-122"/>
              </a:rPr>
              <a:t>世界影响最大的美国波多里奇国家质量奖</a:t>
            </a:r>
            <a:r>
              <a:rPr lang="zh-CN" altLang="en-US" sz="1800" dirty="0">
                <a:solidFill>
                  <a:schemeClr val="tx1"/>
                </a:solidFill>
                <a:latin typeface="黑体" panose="02010609060101010101" pitchFamily="49" charset="-122"/>
              </a:rPr>
              <a:t>将</a:t>
            </a:r>
            <a:r>
              <a:rPr lang="zh-CN" altLang="en-US" sz="1800" b="1" dirty="0">
                <a:solidFill>
                  <a:schemeClr val="tx2"/>
                </a:solidFill>
                <a:latin typeface="黑体" panose="02010609060101010101" pitchFamily="49" charset="-122"/>
              </a:rPr>
              <a:t>敏捷</a:t>
            </a:r>
            <a:r>
              <a:rPr lang="zh-CN" altLang="en-US" sz="1800" dirty="0">
                <a:solidFill>
                  <a:schemeClr val="tx1"/>
                </a:solidFill>
                <a:latin typeface="黑体" panose="02010609060101010101" pitchFamily="49" charset="-122"/>
              </a:rPr>
              <a:t>作为</a:t>
            </a:r>
            <a:r>
              <a:rPr lang="zh-CN" altLang="en-US" sz="1800" b="1" dirty="0">
                <a:latin typeface="黑体" panose="02010609060101010101" pitchFamily="49" charset="-122"/>
              </a:rPr>
              <a:t>核心的十一大原则之一</a:t>
            </a:r>
            <a:endParaRPr lang="zh-CN" altLang="en-US" sz="1800" b="1" dirty="0">
              <a:solidFill>
                <a:srgbClr val="000000"/>
              </a:solidFill>
              <a:latin typeface="黑体" panose="02010609060101010101" pitchFamily="49" charset="-122"/>
            </a:endParaRPr>
          </a:p>
        </p:txBody>
      </p:sp>
    </p:spTree>
    <p:extLst>
      <p:ext uri="{BB962C8B-B14F-4D97-AF65-F5344CB8AC3E}">
        <p14:creationId xmlns:p14="http://schemas.microsoft.com/office/powerpoint/2010/main" val="370031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192088" y="515850"/>
            <a:ext cx="8208962"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spcBef>
                <a:spcPct val="0"/>
              </a:spcBef>
            </a:pPr>
            <a:r>
              <a:rPr lang="zh-CN" altLang="en-US" sz="3200" dirty="0">
                <a:solidFill>
                  <a:srgbClr val="990000"/>
                </a:solidFill>
                <a:latin typeface="FrutigerNext LT Medium" pitchFamily="34" charset="0"/>
                <a:ea typeface="黑体" panose="02010609060101010101" pitchFamily="49" charset="-122"/>
              </a:rPr>
              <a:t>开发团队的特征</a:t>
            </a:r>
            <a:endParaRPr lang="en-US" altLang="zh-CN" sz="3200" dirty="0">
              <a:solidFill>
                <a:srgbClr val="990000"/>
              </a:solidFill>
              <a:latin typeface="FrutigerNext LT Medium" pitchFamily="34" charset="0"/>
              <a:ea typeface="黑体" panose="02010609060101010101" pitchFamily="49" charset="-122"/>
            </a:endParaRPr>
          </a:p>
        </p:txBody>
      </p:sp>
      <p:graphicFrame>
        <p:nvGraphicFramePr>
          <p:cNvPr id="3" name="图示 2"/>
          <p:cNvGraphicFramePr/>
          <p:nvPr>
            <p:extLst>
              <p:ext uri="{D42A27DB-BD31-4B8C-83A1-F6EECF244321}">
                <p14:modId xmlns:p14="http://schemas.microsoft.com/office/powerpoint/2010/main" val="177596882"/>
              </p:ext>
            </p:extLst>
          </p:nvPr>
        </p:nvGraphicFramePr>
        <p:xfrm>
          <a:off x="2307771" y="116114"/>
          <a:ext cx="9434285" cy="6386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506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192088" y="515850"/>
            <a:ext cx="8208962" cy="58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spcBef>
                <a:spcPct val="0"/>
              </a:spcBef>
            </a:pPr>
            <a:r>
              <a:rPr lang="zh-CN" altLang="en-US" sz="3200" dirty="0">
                <a:solidFill>
                  <a:srgbClr val="990000"/>
                </a:solidFill>
                <a:latin typeface="FrutigerNext LT Medium" pitchFamily="34" charset="0"/>
                <a:ea typeface="黑体" panose="02010609060101010101" pitchFamily="49" charset="-122"/>
              </a:rPr>
              <a:t>关于团队的深度思考</a:t>
            </a:r>
            <a:endParaRPr lang="en-US" altLang="zh-CN" sz="3200" dirty="0">
              <a:solidFill>
                <a:srgbClr val="990000"/>
              </a:solidFill>
              <a:latin typeface="FrutigerNext LT Medium" pitchFamily="34" charset="0"/>
              <a:ea typeface="黑体" panose="02010609060101010101" pitchFamily="49" charset="-122"/>
            </a:endParaRPr>
          </a:p>
        </p:txBody>
      </p:sp>
      <p:sp>
        <p:nvSpPr>
          <p:cNvPr id="4" name="Text Box 5"/>
          <p:cNvSpPr txBox="1">
            <a:spLocks noChangeArrowheads="1"/>
          </p:cNvSpPr>
          <p:nvPr/>
        </p:nvSpPr>
        <p:spPr bwMode="auto">
          <a:xfrm>
            <a:off x="740229" y="1271122"/>
            <a:ext cx="10479314"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61950" indent="-36195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n-ea"/>
                <a:ea typeface="+mn-ea"/>
              </a:rPr>
              <a:t>1.</a:t>
            </a:r>
            <a:r>
              <a:rPr lang="zh-CN" altLang="en-US" sz="2000" dirty="0">
                <a:solidFill>
                  <a:schemeClr val="tx1"/>
                </a:solidFill>
                <a:latin typeface="+mn-ea"/>
                <a:ea typeface="+mn-ea"/>
              </a:rPr>
              <a:t>谁来担任</a:t>
            </a:r>
            <a:r>
              <a:rPr lang="en-US" altLang="zh-CN" sz="2000" dirty="0">
                <a:solidFill>
                  <a:schemeClr val="tx1"/>
                </a:solidFill>
                <a:latin typeface="+mn-ea"/>
                <a:ea typeface="+mn-ea"/>
              </a:rPr>
              <a:t>PO</a:t>
            </a:r>
            <a:r>
              <a:rPr lang="zh-CN" altLang="en-US" sz="2000" dirty="0">
                <a:solidFill>
                  <a:schemeClr val="tx1"/>
                </a:solidFill>
                <a:latin typeface="+mj-ea"/>
                <a:ea typeface="+mj-ea"/>
              </a:rPr>
              <a:t>？</a:t>
            </a:r>
            <a:endParaRPr lang="en-US" altLang="zh-CN" sz="2000" dirty="0">
              <a:solidFill>
                <a:schemeClr val="tx1"/>
              </a:solidFill>
              <a:latin typeface="+mj-ea"/>
              <a:ea typeface="+mj-ea"/>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j-ea"/>
                <a:ea typeface="+mj-ea"/>
              </a:rPr>
              <a:t>	</a:t>
            </a:r>
            <a:r>
              <a:rPr lang="zh-CN" altLang="en-US" sz="2000" dirty="0">
                <a:solidFill>
                  <a:schemeClr val="tx1"/>
                </a:solidFill>
                <a:latin typeface="+mj-ea"/>
                <a:ea typeface="+mj-ea"/>
              </a:rPr>
              <a:t>内部开发：内部业务方代表，例如为市场营销团队开发系统，那么就应该由市场营销团队中得到授权的人当</a:t>
            </a:r>
            <a:r>
              <a:rPr lang="en-US" altLang="zh-CN" sz="2000" dirty="0">
                <a:solidFill>
                  <a:schemeClr val="tx1"/>
                </a:solidFill>
                <a:latin typeface="+mj-ea"/>
                <a:ea typeface="+mj-ea"/>
              </a:rPr>
              <a:t>PO</a:t>
            </a:r>
            <a:r>
              <a:rPr lang="zh-CN" altLang="en-US" sz="2000" dirty="0">
                <a:solidFill>
                  <a:schemeClr val="tx1"/>
                </a:solidFill>
                <a:latin typeface="+mj-ea"/>
                <a:ea typeface="+mj-ea"/>
              </a:rPr>
              <a:t>；</a:t>
            </a:r>
            <a:endParaRPr lang="en-US" altLang="zh-CN" sz="2000" dirty="0">
              <a:solidFill>
                <a:schemeClr val="tx1"/>
              </a:solidFill>
              <a:latin typeface="+mj-ea"/>
              <a:ea typeface="+mj-ea"/>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j-ea"/>
                <a:ea typeface="+mj-ea"/>
              </a:rPr>
              <a:t>	</a:t>
            </a:r>
            <a:r>
              <a:rPr lang="zh-CN" altLang="en-US" sz="2000" dirty="0">
                <a:solidFill>
                  <a:schemeClr val="tx1"/>
                </a:solidFill>
                <a:latin typeface="+mj-ea"/>
                <a:ea typeface="+mj-ea"/>
              </a:rPr>
              <a:t>商业开发：组织内部员工，充当实际客户的代言人，通常是产品管理或营销部门成员；</a:t>
            </a:r>
            <a:endParaRPr lang="en-US" altLang="zh-CN" sz="2000" dirty="0">
              <a:solidFill>
                <a:schemeClr val="tx1"/>
              </a:solidFill>
              <a:latin typeface="+mj-ea"/>
              <a:ea typeface="+mj-ea"/>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j-ea"/>
                <a:ea typeface="+mj-ea"/>
              </a:rPr>
              <a:t>	</a:t>
            </a:r>
            <a:r>
              <a:rPr lang="zh-CN" altLang="en-US" sz="2000" dirty="0">
                <a:solidFill>
                  <a:schemeClr val="tx1"/>
                </a:solidFill>
                <a:latin typeface="+mj-ea"/>
                <a:ea typeface="+mj-ea"/>
              </a:rPr>
              <a:t>外包开发：甲方安排</a:t>
            </a:r>
            <a:r>
              <a:rPr lang="en-US" altLang="zh-CN" sz="2000" dirty="0">
                <a:solidFill>
                  <a:schemeClr val="tx1"/>
                </a:solidFill>
                <a:latin typeface="+mj-ea"/>
                <a:ea typeface="+mj-ea"/>
              </a:rPr>
              <a:t>PO</a:t>
            </a:r>
            <a:r>
              <a:rPr lang="zh-CN" altLang="en-US" sz="2000" dirty="0">
                <a:solidFill>
                  <a:schemeClr val="tx1"/>
                </a:solidFill>
                <a:latin typeface="+mj-ea"/>
                <a:ea typeface="+mj-ea"/>
              </a:rPr>
              <a:t>，乙方安排相应的人对接；</a:t>
            </a:r>
            <a:endParaRPr lang="en-US" altLang="zh-CN" sz="2000" dirty="0">
              <a:solidFill>
                <a:schemeClr val="tx1"/>
              </a:solidFill>
              <a:latin typeface="+mj-ea"/>
              <a:ea typeface="+mj-ea"/>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j-ea"/>
                <a:ea typeface="+mj-ea"/>
              </a:rPr>
              <a:t>2.</a:t>
            </a:r>
            <a:r>
              <a:rPr lang="zh-CN" altLang="en-US" sz="2000" dirty="0">
                <a:solidFill>
                  <a:schemeClr val="tx1"/>
                </a:solidFill>
                <a:latin typeface="+mj-ea"/>
                <a:ea typeface="+mj-ea"/>
              </a:rPr>
              <a:t>谁来担任</a:t>
            </a:r>
            <a:r>
              <a:rPr lang="en-US" altLang="zh-CN" sz="2000" dirty="0">
                <a:solidFill>
                  <a:schemeClr val="tx1"/>
                </a:solidFill>
                <a:latin typeface="+mj-ea"/>
                <a:ea typeface="+mj-ea"/>
              </a:rPr>
              <a:t>SM</a:t>
            </a:r>
            <a:r>
              <a:rPr lang="zh-CN" altLang="en-US" sz="2000" dirty="0">
                <a:solidFill>
                  <a:schemeClr val="tx1"/>
                </a:solidFill>
                <a:latin typeface="+mj-ea"/>
                <a:ea typeface="+mj-ea"/>
              </a:rPr>
              <a:t>？</a:t>
            </a:r>
            <a:endParaRPr lang="en-US" altLang="zh-CN" sz="2000" dirty="0">
              <a:solidFill>
                <a:schemeClr val="tx1"/>
              </a:solidFill>
              <a:latin typeface="+mj-ea"/>
              <a:ea typeface="+mj-ea"/>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j-ea"/>
                <a:ea typeface="+mj-ea"/>
              </a:rPr>
              <a:t>		</a:t>
            </a:r>
            <a:r>
              <a:rPr lang="zh-CN" altLang="en-US" sz="2000" dirty="0">
                <a:solidFill>
                  <a:schemeClr val="tx1"/>
                </a:solidFill>
                <a:latin typeface="+mj-ea"/>
                <a:ea typeface="+mj-ea"/>
              </a:rPr>
              <a:t>产品经理、项目经理、开发、测试、职业经理人、人力经理</a:t>
            </a:r>
            <a:r>
              <a:rPr lang="en-US" altLang="zh-CN" sz="2000" dirty="0">
                <a:solidFill>
                  <a:schemeClr val="tx1"/>
                </a:solidFill>
                <a:latin typeface="+mj-ea"/>
                <a:ea typeface="+mj-ea"/>
              </a:rPr>
              <a:t>……,</a:t>
            </a:r>
            <a:r>
              <a:rPr lang="zh-CN" altLang="en-US" sz="2000" dirty="0">
                <a:solidFill>
                  <a:schemeClr val="tx1"/>
                </a:solidFill>
                <a:latin typeface="+mj-ea"/>
                <a:ea typeface="+mj-ea"/>
              </a:rPr>
              <a:t>必须具备前面的</a:t>
            </a:r>
            <a:r>
              <a:rPr lang="en-US" altLang="zh-CN" sz="2000" dirty="0">
                <a:solidFill>
                  <a:schemeClr val="tx1"/>
                </a:solidFill>
                <a:latin typeface="+mj-ea"/>
                <a:ea typeface="+mj-ea"/>
              </a:rPr>
              <a:t>6</a:t>
            </a:r>
            <a:r>
              <a:rPr lang="zh-CN" altLang="en-US" sz="2000" dirty="0">
                <a:solidFill>
                  <a:schemeClr val="tx1"/>
                </a:solidFill>
                <a:latin typeface="+mj-ea"/>
                <a:ea typeface="+mj-ea"/>
              </a:rPr>
              <a:t>大特征，并愿意掌握</a:t>
            </a:r>
            <a:r>
              <a:rPr lang="en-US" altLang="zh-CN" sz="2000" dirty="0">
                <a:solidFill>
                  <a:schemeClr val="tx1"/>
                </a:solidFill>
                <a:latin typeface="+mj-ea"/>
                <a:ea typeface="+mj-ea"/>
              </a:rPr>
              <a:t>SM</a:t>
            </a:r>
            <a:r>
              <a:rPr lang="zh-CN" altLang="en-US" sz="2000" dirty="0">
                <a:solidFill>
                  <a:schemeClr val="tx1"/>
                </a:solidFill>
                <a:latin typeface="+mj-ea"/>
                <a:ea typeface="+mj-ea"/>
              </a:rPr>
              <a:t>的技能；</a:t>
            </a:r>
            <a:endParaRPr lang="en-US" altLang="zh-CN" sz="2000" dirty="0">
              <a:solidFill>
                <a:schemeClr val="tx1"/>
              </a:solidFill>
              <a:latin typeface="+mj-ea"/>
              <a:ea typeface="+mj-ea"/>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j-ea"/>
                <a:ea typeface="+mj-ea"/>
              </a:rPr>
              <a:t>3.SM</a:t>
            </a:r>
            <a:r>
              <a:rPr lang="zh-CN" altLang="en-US" sz="2000" dirty="0">
                <a:solidFill>
                  <a:schemeClr val="tx1"/>
                </a:solidFill>
                <a:latin typeface="+mj-ea"/>
                <a:ea typeface="+mj-ea"/>
              </a:rPr>
              <a:t>必须全职吗？</a:t>
            </a:r>
            <a:endParaRPr lang="en-US" altLang="zh-CN" sz="2000" dirty="0">
              <a:solidFill>
                <a:schemeClr val="tx1"/>
              </a:solidFill>
              <a:latin typeface="+mj-ea"/>
              <a:ea typeface="+mj-ea"/>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j-ea"/>
                <a:ea typeface="+mj-ea"/>
              </a:rPr>
              <a:t>	</a:t>
            </a:r>
            <a:r>
              <a:rPr lang="zh-CN" altLang="en-US" sz="2000" dirty="0">
                <a:solidFill>
                  <a:schemeClr val="tx1"/>
                </a:solidFill>
                <a:latin typeface="+mj-ea"/>
                <a:ea typeface="+mj-ea"/>
              </a:rPr>
              <a:t>对于成熟的</a:t>
            </a:r>
            <a:r>
              <a:rPr lang="en-US" altLang="zh-CN" sz="2000" dirty="0">
                <a:solidFill>
                  <a:schemeClr val="tx1"/>
                </a:solidFill>
                <a:latin typeface="+mj-ea"/>
                <a:ea typeface="+mj-ea"/>
              </a:rPr>
              <a:t>Scrum</a:t>
            </a:r>
            <a:r>
              <a:rPr lang="zh-CN" altLang="en-US" sz="2000" dirty="0">
                <a:solidFill>
                  <a:schemeClr val="tx1"/>
                </a:solidFill>
                <a:latin typeface="+mj-ea"/>
                <a:ea typeface="+mj-ea"/>
              </a:rPr>
              <a:t>团队，</a:t>
            </a:r>
            <a:r>
              <a:rPr lang="en-US" altLang="zh-CN" sz="2000" dirty="0">
                <a:solidFill>
                  <a:schemeClr val="tx1"/>
                </a:solidFill>
                <a:latin typeface="+mj-ea"/>
                <a:ea typeface="+mj-ea"/>
              </a:rPr>
              <a:t>SM</a:t>
            </a:r>
            <a:r>
              <a:rPr lang="zh-CN" altLang="en-US" sz="2000" dirty="0">
                <a:solidFill>
                  <a:schemeClr val="tx1"/>
                </a:solidFill>
                <a:latin typeface="+mj-ea"/>
                <a:ea typeface="+mj-ea"/>
              </a:rPr>
              <a:t>可以兼任其它团队的</a:t>
            </a:r>
            <a:r>
              <a:rPr lang="en-US" altLang="zh-CN" sz="2000" dirty="0">
                <a:solidFill>
                  <a:schemeClr val="tx1"/>
                </a:solidFill>
                <a:latin typeface="+mj-ea"/>
                <a:ea typeface="+mj-ea"/>
              </a:rPr>
              <a:t>SM</a:t>
            </a:r>
            <a:r>
              <a:rPr lang="zh-CN" altLang="en-US" sz="2000" dirty="0">
                <a:solidFill>
                  <a:schemeClr val="tx1"/>
                </a:solidFill>
                <a:latin typeface="+mj-ea"/>
                <a:ea typeface="+mj-ea"/>
              </a:rPr>
              <a:t>工作；</a:t>
            </a:r>
            <a:endParaRPr lang="en-US" altLang="zh-CN" sz="2000" dirty="0">
              <a:solidFill>
                <a:schemeClr val="tx1"/>
              </a:solidFill>
              <a:latin typeface="+mj-ea"/>
              <a:ea typeface="+mj-ea"/>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j-ea"/>
                <a:ea typeface="+mj-ea"/>
              </a:rPr>
              <a:t>4.Scrum</a:t>
            </a:r>
            <a:r>
              <a:rPr lang="zh-CN" altLang="en-US" sz="2000" dirty="0">
                <a:solidFill>
                  <a:schemeClr val="tx1"/>
                </a:solidFill>
                <a:latin typeface="+mj-ea"/>
                <a:ea typeface="+mj-ea"/>
              </a:rPr>
              <a:t>团队是否需要保持稳定？</a:t>
            </a:r>
            <a:endParaRPr lang="en-US" altLang="zh-CN" sz="2000" dirty="0">
              <a:solidFill>
                <a:schemeClr val="tx1"/>
              </a:solidFill>
              <a:latin typeface="+mj-ea"/>
              <a:ea typeface="+mj-ea"/>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mj-ea"/>
                <a:ea typeface="+mj-ea"/>
              </a:rPr>
              <a:t>	</a:t>
            </a:r>
            <a:r>
              <a:rPr lang="zh-CN" altLang="en-US" sz="2000" dirty="0">
                <a:solidFill>
                  <a:schemeClr val="tx1"/>
                </a:solidFill>
                <a:latin typeface="+mj-ea"/>
                <a:ea typeface="+mj-ea"/>
              </a:rPr>
              <a:t>尽最大可能稳定，成熟的</a:t>
            </a:r>
            <a:r>
              <a:rPr lang="en-US" altLang="zh-CN" sz="2000" dirty="0">
                <a:solidFill>
                  <a:schemeClr val="tx1"/>
                </a:solidFill>
                <a:latin typeface="+mj-ea"/>
                <a:ea typeface="+mj-ea"/>
              </a:rPr>
              <a:t>Scrum</a:t>
            </a:r>
            <a:r>
              <a:rPr lang="zh-CN" altLang="en-US" sz="2000" dirty="0">
                <a:solidFill>
                  <a:schemeClr val="tx1"/>
                </a:solidFill>
                <a:latin typeface="+mj-ea"/>
                <a:ea typeface="+mj-ea"/>
              </a:rPr>
              <a:t>团队非常难形成，一旦形成战斗力极强；</a:t>
            </a:r>
            <a:endParaRPr lang="en-US" altLang="zh-CN" sz="2000" dirty="0">
              <a:solidFill>
                <a:schemeClr val="tx1"/>
              </a:solidFill>
              <a:latin typeface="+mj-ea"/>
              <a:ea typeface="+mj-ea"/>
            </a:endParaRPr>
          </a:p>
        </p:txBody>
      </p:sp>
    </p:spTree>
    <p:extLst>
      <p:ext uri="{BB962C8B-B14F-4D97-AF65-F5344CB8AC3E}">
        <p14:creationId xmlns:p14="http://schemas.microsoft.com/office/powerpoint/2010/main" val="3019691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endParaRPr lang="en-GB" altLang="zh-CN" sz="1200" dirty="0">
              <a:solidFill>
                <a:schemeClr val="tx1"/>
              </a:solidFill>
              <a:latin typeface="FrutigerNext LT Bold" pitchFamily="1" charset="0"/>
              <a:ea typeface="MS PGothic" panose="020B0600070205080204" pitchFamily="34" charset="-128"/>
            </a:endParaRPr>
          </a:p>
        </p:txBody>
      </p:sp>
      <p:sp>
        <p:nvSpPr>
          <p:cNvPr id="56324" name="Rectangle 2"/>
          <p:cNvSpPr>
            <a:spLocks noGrp="1" noChangeArrowheads="1"/>
          </p:cNvSpPr>
          <p:nvPr>
            <p:ph type="title"/>
          </p:nvPr>
        </p:nvSpPr>
        <p:spPr>
          <a:xfrm>
            <a:off x="204789" y="512763"/>
            <a:ext cx="8353425" cy="6921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敏捷软件开发过程</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7196" b="10561"/>
          <a:stretch/>
        </p:blipFill>
        <p:spPr>
          <a:xfrm>
            <a:off x="204789" y="1145531"/>
            <a:ext cx="9621382" cy="5121733"/>
          </a:xfrm>
          <a:prstGeom prst="rect">
            <a:avLst/>
          </a:prstGeom>
        </p:spPr>
      </p:pic>
      <p:sp>
        <p:nvSpPr>
          <p:cNvPr id="3" name="矩形 2"/>
          <p:cNvSpPr/>
          <p:nvPr/>
        </p:nvSpPr>
        <p:spPr>
          <a:xfrm>
            <a:off x="8157028" y="5689600"/>
            <a:ext cx="1669143" cy="5776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3"/>
          <p:cNvSpPr txBox="1">
            <a:spLocks noChangeArrowheads="1"/>
          </p:cNvSpPr>
          <p:nvPr/>
        </p:nvSpPr>
        <p:spPr bwMode="auto">
          <a:xfrm>
            <a:off x="9273039" y="532317"/>
            <a:ext cx="2918961"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marL="457200" indent="-457200"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30000"/>
              </a:lnSpc>
              <a:spcBef>
                <a:spcPct val="50000"/>
              </a:spcBef>
              <a:buFontTx/>
              <a:buAutoNum type="circleNumDbPlain"/>
            </a:pPr>
            <a:r>
              <a:rPr lang="en-US" altLang="zh-CN" sz="1400" dirty="0">
                <a:solidFill>
                  <a:schemeClr val="tx1"/>
                </a:solidFill>
                <a:latin typeface="宋体" panose="02010600030101010101" pitchFamily="2" charset="-122"/>
                <a:ea typeface="宋体" panose="02010600030101010101" pitchFamily="2" charset="-122"/>
              </a:rPr>
              <a:t>PO</a:t>
            </a:r>
            <a:r>
              <a:rPr lang="zh-CN" altLang="en-US" sz="1400" dirty="0">
                <a:solidFill>
                  <a:schemeClr val="tx1"/>
                </a:solidFill>
                <a:latin typeface="宋体" panose="02010600030101010101" pitchFamily="2" charset="-122"/>
                <a:ea typeface="宋体" panose="02010600030101010101" pitchFamily="2" charset="-122"/>
              </a:rPr>
              <a:t>和开发团队对产品业务目标形成共识</a:t>
            </a:r>
          </a:p>
          <a:p>
            <a:pPr algn="l" eaLnBrk="1" hangingPunct="1">
              <a:lnSpc>
                <a:spcPct val="130000"/>
              </a:lnSpc>
              <a:spcBef>
                <a:spcPct val="50000"/>
              </a:spcBef>
              <a:buFontTx/>
              <a:buAutoNum type="circleNumDbPlain"/>
            </a:pPr>
            <a:r>
              <a:rPr lang="en-US" altLang="zh-CN" sz="1400" dirty="0">
                <a:solidFill>
                  <a:schemeClr val="tx1"/>
                </a:solidFill>
                <a:latin typeface="宋体" panose="02010600030101010101" pitchFamily="2" charset="-122"/>
                <a:ea typeface="宋体" panose="02010600030101010101" pitchFamily="2" charset="-122"/>
              </a:rPr>
              <a:t>PO</a:t>
            </a:r>
            <a:r>
              <a:rPr lang="zh-CN" altLang="en-US" sz="1400" dirty="0">
                <a:solidFill>
                  <a:schemeClr val="tx1"/>
                </a:solidFill>
                <a:latin typeface="宋体" panose="02010600030101010101" pitchFamily="2" charset="-122"/>
                <a:ea typeface="宋体" panose="02010600030101010101" pitchFamily="2" charset="-122"/>
              </a:rPr>
              <a:t>建立和维护产品需求列表（需求会不断新增和改变）</a:t>
            </a:r>
            <a:r>
              <a:rPr lang="en-US" altLang="zh-CN" sz="1400" dirty="0">
                <a:solidFill>
                  <a:schemeClr val="tx1"/>
                </a:solidFill>
                <a:latin typeface="宋体" panose="02010600030101010101" pitchFamily="2" charset="-122"/>
                <a:ea typeface="宋体" panose="02010600030101010101" pitchFamily="2" charset="-122"/>
              </a:rPr>
              <a:t>,</a:t>
            </a:r>
            <a:r>
              <a:rPr lang="zh-CN" altLang="en-US" sz="1400" dirty="0">
                <a:solidFill>
                  <a:schemeClr val="tx1"/>
                </a:solidFill>
                <a:latin typeface="宋体" panose="02010600030101010101" pitchFamily="2" charset="-122"/>
                <a:ea typeface="宋体" panose="02010600030101010101" pitchFamily="2" charset="-122"/>
              </a:rPr>
              <a:t>并进行优先级排序</a:t>
            </a:r>
          </a:p>
          <a:p>
            <a:pPr algn="l" eaLnBrk="1" hangingPunct="1">
              <a:lnSpc>
                <a:spcPct val="130000"/>
              </a:lnSpc>
              <a:spcBef>
                <a:spcPct val="50000"/>
              </a:spcBef>
              <a:buFontTx/>
              <a:buAutoNum type="circleNumDbPlain"/>
            </a:pPr>
            <a:r>
              <a:rPr lang="en-US" altLang="zh-CN" sz="1400" dirty="0">
                <a:solidFill>
                  <a:schemeClr val="tx1"/>
                </a:solidFill>
                <a:latin typeface="宋体" panose="02010600030101010101" pitchFamily="2" charset="-122"/>
                <a:ea typeface="宋体" panose="02010600030101010101" pitchFamily="2" charset="-122"/>
              </a:rPr>
              <a:t>PO</a:t>
            </a:r>
            <a:r>
              <a:rPr lang="zh-CN" altLang="en-US" sz="1400" dirty="0">
                <a:solidFill>
                  <a:schemeClr val="tx1"/>
                </a:solidFill>
                <a:latin typeface="宋体" panose="02010600030101010101" pitchFamily="2" charset="-122"/>
                <a:ea typeface="宋体" panose="02010600030101010101" pitchFamily="2" charset="-122"/>
              </a:rPr>
              <a:t>每轮迭代前，</a:t>
            </a:r>
            <a:r>
              <a:rPr lang="en-US" altLang="zh-CN" sz="1400" dirty="0">
                <a:solidFill>
                  <a:schemeClr val="tx1"/>
                </a:solidFill>
                <a:latin typeface="宋体" panose="02010600030101010101" pitchFamily="2" charset="-122"/>
                <a:ea typeface="宋体" panose="02010600030101010101" pitchFamily="2" charset="-122"/>
              </a:rPr>
              <a:t>Review</a:t>
            </a:r>
            <a:r>
              <a:rPr lang="zh-CN" altLang="en-US" sz="1400" dirty="0">
                <a:solidFill>
                  <a:schemeClr val="tx1"/>
                </a:solidFill>
                <a:latin typeface="宋体" panose="02010600030101010101" pitchFamily="2" charset="-122"/>
                <a:ea typeface="宋体" panose="02010600030101010101" pitchFamily="2" charset="-122"/>
              </a:rPr>
              <a:t>需求列表，并筛选高优先级需求进入本轮迭代开发</a:t>
            </a:r>
          </a:p>
          <a:p>
            <a:pPr algn="l" eaLnBrk="1" hangingPunct="1">
              <a:lnSpc>
                <a:spcPct val="130000"/>
              </a:lnSpc>
              <a:spcBef>
                <a:spcPct val="50000"/>
              </a:spcBef>
              <a:buFontTx/>
              <a:buAutoNum type="circleNumDbPlain"/>
            </a:pPr>
            <a:r>
              <a:rPr lang="zh-CN" altLang="en-US" sz="1400" dirty="0">
                <a:solidFill>
                  <a:schemeClr val="tx1"/>
                </a:solidFill>
                <a:latin typeface="宋体" panose="02010600030101010101" pitchFamily="2" charset="-122"/>
                <a:ea typeface="宋体" panose="02010600030101010101" pitchFamily="2" charset="-122"/>
              </a:rPr>
              <a:t>开发团队细化本轮迭代需求，并按照需求的优先级，依次在本轮迭代完成</a:t>
            </a:r>
          </a:p>
          <a:p>
            <a:pPr algn="l" eaLnBrk="1" hangingPunct="1">
              <a:lnSpc>
                <a:spcPct val="130000"/>
              </a:lnSpc>
              <a:spcBef>
                <a:spcPct val="50000"/>
              </a:spcBef>
              <a:buFontTx/>
              <a:buAutoNum type="circleNumDbPlain"/>
            </a:pPr>
            <a:r>
              <a:rPr lang="zh-CN" altLang="en-US" sz="1400" dirty="0">
                <a:solidFill>
                  <a:schemeClr val="tx1"/>
                </a:solidFill>
                <a:latin typeface="宋体" panose="02010600030101010101" pitchFamily="2" charset="-122"/>
                <a:ea typeface="宋体" panose="02010600030101010101" pitchFamily="2" charset="-122"/>
              </a:rPr>
              <a:t>开发团队每日站立会议、特性开发、持续集成，使开发进度真正透明</a:t>
            </a:r>
          </a:p>
          <a:p>
            <a:pPr algn="l" eaLnBrk="1" hangingPunct="1">
              <a:lnSpc>
                <a:spcPct val="130000"/>
              </a:lnSpc>
              <a:spcBef>
                <a:spcPct val="50000"/>
              </a:spcBef>
              <a:buFontTx/>
              <a:buAutoNum type="circleNumDbPlain"/>
            </a:pPr>
            <a:r>
              <a:rPr lang="en-US" altLang="zh-CN" sz="1400" dirty="0">
                <a:solidFill>
                  <a:schemeClr val="tx1"/>
                </a:solidFill>
                <a:latin typeface="宋体" panose="02010600030101010101" pitchFamily="2" charset="-122"/>
                <a:ea typeface="宋体" panose="02010600030101010101" pitchFamily="2" charset="-122"/>
              </a:rPr>
              <a:t>PO</a:t>
            </a:r>
            <a:r>
              <a:rPr lang="zh-CN" altLang="en-US" sz="1400" dirty="0">
                <a:solidFill>
                  <a:schemeClr val="tx1"/>
                </a:solidFill>
                <a:latin typeface="宋体" panose="02010600030101010101" pitchFamily="2" charset="-122"/>
                <a:ea typeface="宋体" panose="02010600030101010101" pitchFamily="2" charset="-122"/>
              </a:rPr>
              <a:t>对每轮迭代（</a:t>
            </a:r>
            <a:r>
              <a:rPr lang="en-US" altLang="zh-CN" sz="1400" dirty="0">
                <a:solidFill>
                  <a:schemeClr val="tx1"/>
                </a:solidFill>
                <a:latin typeface="宋体" panose="02010600030101010101" pitchFamily="2" charset="-122"/>
                <a:ea typeface="宋体" panose="02010600030101010101" pitchFamily="2" charset="-122"/>
              </a:rPr>
              <a:t>2</a:t>
            </a:r>
            <a:r>
              <a:rPr lang="zh-CN" altLang="en-US" sz="1400" dirty="0">
                <a:solidFill>
                  <a:schemeClr val="tx1"/>
                </a:solidFill>
                <a:latin typeface="宋体" panose="02010600030101010101" pitchFamily="2" charset="-122"/>
                <a:ea typeface="宋体" panose="02010600030101010101" pitchFamily="2" charset="-122"/>
              </a:rPr>
              <a:t>－</a:t>
            </a:r>
            <a:r>
              <a:rPr lang="en-US" altLang="zh-CN" sz="1400" dirty="0">
                <a:solidFill>
                  <a:schemeClr val="tx1"/>
                </a:solidFill>
                <a:latin typeface="宋体" panose="02010600030101010101" pitchFamily="2" charset="-122"/>
                <a:ea typeface="宋体" panose="02010600030101010101" pitchFamily="2" charset="-122"/>
              </a:rPr>
              <a:t>4</a:t>
            </a:r>
            <a:r>
              <a:rPr lang="zh-CN" altLang="en-US" sz="1400" dirty="0">
                <a:solidFill>
                  <a:schemeClr val="tx1"/>
                </a:solidFill>
                <a:latin typeface="宋体" panose="02010600030101010101" pitchFamily="2" charset="-122"/>
                <a:ea typeface="宋体" panose="02010600030101010101" pitchFamily="2" charset="-122"/>
              </a:rPr>
              <a:t>周）交付的可工作软件进行现场验收和反馈</a:t>
            </a:r>
          </a:p>
          <a:p>
            <a:pPr algn="l" eaLnBrk="1" hangingPunct="1">
              <a:lnSpc>
                <a:spcPct val="130000"/>
              </a:lnSpc>
              <a:spcBef>
                <a:spcPct val="50000"/>
              </a:spcBef>
              <a:buFontTx/>
              <a:buAutoNum type="circleNumDbPlain"/>
            </a:pPr>
            <a:r>
              <a:rPr lang="zh-CN" altLang="en-US" sz="1400" dirty="0">
                <a:solidFill>
                  <a:schemeClr val="tx1"/>
                </a:solidFill>
                <a:latin typeface="宋体" panose="02010600030101010101" pitchFamily="2" charset="-122"/>
                <a:ea typeface="宋体" panose="02010600030101010101" pitchFamily="2" charset="-122"/>
              </a:rPr>
              <a:t>团队内部进行本轮冲刺的过程回顾，发现可改进的方面，指导下一轮迭代</a:t>
            </a:r>
          </a:p>
        </p:txBody>
      </p:sp>
      <p:sp>
        <p:nvSpPr>
          <p:cNvPr id="4" name="矩形 3"/>
          <p:cNvSpPr/>
          <p:nvPr/>
        </p:nvSpPr>
        <p:spPr>
          <a:xfrm>
            <a:off x="895337" y="4652220"/>
            <a:ext cx="415498" cy="369332"/>
          </a:xfrm>
          <a:prstGeom prst="rect">
            <a:avLst/>
          </a:prstGeom>
        </p:spPr>
        <p:txBody>
          <a:bodyPr wrap="none">
            <a:spAutoFit/>
          </a:bodyPr>
          <a:lstStyle/>
          <a:p>
            <a:r>
              <a:rPr lang="en-US" altLang="zh-CN" dirty="0">
                <a:latin typeface="黑体" panose="02010609060101010101" pitchFamily="49" charset="-122"/>
              </a:rPr>
              <a:t>①</a:t>
            </a:r>
            <a:endParaRPr lang="zh-CN" altLang="en-US" dirty="0"/>
          </a:p>
        </p:txBody>
      </p:sp>
      <p:sp>
        <p:nvSpPr>
          <p:cNvPr id="5" name="矩形 4"/>
          <p:cNvSpPr/>
          <p:nvPr/>
        </p:nvSpPr>
        <p:spPr>
          <a:xfrm>
            <a:off x="2187108" y="4282888"/>
            <a:ext cx="415498" cy="369332"/>
          </a:xfrm>
          <a:prstGeom prst="rect">
            <a:avLst/>
          </a:prstGeom>
        </p:spPr>
        <p:txBody>
          <a:bodyPr wrap="none">
            <a:spAutoFit/>
          </a:bodyPr>
          <a:lstStyle/>
          <a:p>
            <a:r>
              <a:rPr lang="en-US" altLang="zh-CN" dirty="0">
                <a:latin typeface="黑体" panose="02010609060101010101" pitchFamily="49" charset="-122"/>
              </a:rPr>
              <a:t>②</a:t>
            </a:r>
            <a:endParaRPr lang="zh-CN" altLang="en-US" dirty="0"/>
          </a:p>
        </p:txBody>
      </p:sp>
      <p:sp>
        <p:nvSpPr>
          <p:cNvPr id="6" name="矩形 5"/>
          <p:cNvSpPr/>
          <p:nvPr/>
        </p:nvSpPr>
        <p:spPr>
          <a:xfrm>
            <a:off x="3362765" y="1837681"/>
            <a:ext cx="415498" cy="369332"/>
          </a:xfrm>
          <a:prstGeom prst="rect">
            <a:avLst/>
          </a:prstGeom>
        </p:spPr>
        <p:txBody>
          <a:bodyPr wrap="none">
            <a:spAutoFit/>
          </a:bodyPr>
          <a:lstStyle/>
          <a:p>
            <a:r>
              <a:rPr lang="en-US" altLang="zh-CN" dirty="0">
                <a:latin typeface="黑体" panose="02010609060101010101" pitchFamily="49" charset="-122"/>
              </a:rPr>
              <a:t>③</a:t>
            </a:r>
            <a:endParaRPr lang="zh-CN" altLang="en-US" dirty="0"/>
          </a:p>
        </p:txBody>
      </p:sp>
      <p:sp>
        <p:nvSpPr>
          <p:cNvPr id="7" name="矩形 6"/>
          <p:cNvSpPr/>
          <p:nvPr/>
        </p:nvSpPr>
        <p:spPr>
          <a:xfrm>
            <a:off x="4807731" y="1837681"/>
            <a:ext cx="415498" cy="369332"/>
          </a:xfrm>
          <a:prstGeom prst="rect">
            <a:avLst/>
          </a:prstGeom>
        </p:spPr>
        <p:txBody>
          <a:bodyPr wrap="none">
            <a:spAutoFit/>
          </a:bodyPr>
          <a:lstStyle/>
          <a:p>
            <a:r>
              <a:rPr lang="zh-CN" altLang="en-US" dirty="0">
                <a:latin typeface="黑体" panose="02010609060101010101" pitchFamily="49" charset="-122"/>
              </a:rPr>
              <a:t>④</a:t>
            </a:r>
            <a:endParaRPr lang="zh-CN" altLang="en-US" dirty="0"/>
          </a:p>
        </p:txBody>
      </p:sp>
      <p:sp>
        <p:nvSpPr>
          <p:cNvPr id="8" name="矩形 7"/>
          <p:cNvSpPr/>
          <p:nvPr/>
        </p:nvSpPr>
        <p:spPr>
          <a:xfrm>
            <a:off x="6901453" y="1837681"/>
            <a:ext cx="415498" cy="369332"/>
          </a:xfrm>
          <a:prstGeom prst="rect">
            <a:avLst/>
          </a:prstGeom>
        </p:spPr>
        <p:txBody>
          <a:bodyPr wrap="none">
            <a:spAutoFit/>
          </a:bodyPr>
          <a:lstStyle/>
          <a:p>
            <a:r>
              <a:rPr lang="zh-CN" altLang="en-US" dirty="0">
                <a:latin typeface="黑体" panose="02010609060101010101" pitchFamily="49" charset="-122"/>
              </a:rPr>
              <a:t>⑤</a:t>
            </a:r>
            <a:endParaRPr lang="zh-CN" altLang="en-US" dirty="0"/>
          </a:p>
        </p:txBody>
      </p:sp>
      <p:sp>
        <p:nvSpPr>
          <p:cNvPr id="9" name="矩形 8"/>
          <p:cNvSpPr/>
          <p:nvPr/>
        </p:nvSpPr>
        <p:spPr>
          <a:xfrm>
            <a:off x="7296136" y="5897931"/>
            <a:ext cx="415498" cy="369332"/>
          </a:xfrm>
          <a:prstGeom prst="rect">
            <a:avLst/>
          </a:prstGeom>
        </p:spPr>
        <p:txBody>
          <a:bodyPr wrap="none">
            <a:spAutoFit/>
          </a:bodyPr>
          <a:lstStyle/>
          <a:p>
            <a:r>
              <a:rPr lang="en-US" altLang="zh-CN" dirty="0">
                <a:latin typeface="黑体" panose="02010609060101010101" pitchFamily="49" charset="-122"/>
              </a:rPr>
              <a:t>⑥</a:t>
            </a:r>
            <a:endParaRPr lang="zh-CN" altLang="en-US" dirty="0"/>
          </a:p>
        </p:txBody>
      </p:sp>
      <p:sp>
        <p:nvSpPr>
          <p:cNvPr id="10" name="矩形 9"/>
          <p:cNvSpPr/>
          <p:nvPr/>
        </p:nvSpPr>
        <p:spPr>
          <a:xfrm>
            <a:off x="5597965" y="6082597"/>
            <a:ext cx="415498" cy="369332"/>
          </a:xfrm>
          <a:prstGeom prst="rect">
            <a:avLst/>
          </a:prstGeom>
        </p:spPr>
        <p:txBody>
          <a:bodyPr wrap="none">
            <a:spAutoFit/>
          </a:bodyPr>
          <a:lstStyle/>
          <a:p>
            <a:r>
              <a:rPr lang="zh-CN" altLang="en-US" dirty="0">
                <a:latin typeface="黑体" panose="02010609060101010101" pitchFamily="49" charset="-122"/>
              </a:rPr>
              <a:t>⑦</a:t>
            </a:r>
            <a:endParaRPr lang="zh-CN" altLang="en-US" dirty="0"/>
          </a:p>
        </p:txBody>
      </p:sp>
    </p:spTree>
    <p:extLst>
      <p:ext uri="{BB962C8B-B14F-4D97-AF65-F5344CB8AC3E}">
        <p14:creationId xmlns:p14="http://schemas.microsoft.com/office/powerpoint/2010/main" val="1997645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 Box 4"/>
          <p:cNvSpPr txBox="1">
            <a:spLocks noChangeArrowheads="1"/>
          </p:cNvSpPr>
          <p:nvPr/>
        </p:nvSpPr>
        <p:spPr bwMode="auto">
          <a:xfrm>
            <a:off x="5689600" y="1937871"/>
            <a:ext cx="6150996"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61950" indent="-36195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产品</a:t>
            </a:r>
            <a:r>
              <a:rPr lang="en-US" altLang="zh-CN" sz="1600" b="1" dirty="0">
                <a:solidFill>
                  <a:schemeClr val="tx1"/>
                </a:solidFill>
                <a:latin typeface="FrutigerNext LT Regular" pitchFamily="34" charset="0"/>
                <a:ea typeface="华文细黑" panose="02010600040101010101" pitchFamily="2" charset="-122"/>
              </a:rPr>
              <a:t>Backlog</a:t>
            </a:r>
            <a:r>
              <a:rPr lang="zh-CN" altLang="en-US" sz="1600" b="1" dirty="0">
                <a:solidFill>
                  <a:schemeClr val="tx1"/>
                </a:solidFill>
                <a:latin typeface="华文细黑" panose="02010600040101010101" pitchFamily="2" charset="-122"/>
                <a:ea typeface="华文细黑" panose="02010600040101010101" pitchFamily="2" charset="-122"/>
              </a:rPr>
              <a:t>关键要点</a:t>
            </a:r>
          </a:p>
          <a:p>
            <a:pPr algn="l" eaLnBrk="1" hangingPunct="1">
              <a:spcBef>
                <a:spcPct val="50000"/>
              </a:spcBef>
              <a:buClr>
                <a:schemeClr val="bg2"/>
              </a:buClr>
              <a:buSzPct val="60000"/>
              <a:buFont typeface="Wingdings" panose="05000000000000000000" pitchFamily="2" charset="2"/>
              <a:buChar char="l"/>
            </a:pPr>
            <a:r>
              <a:rPr lang="zh-CN" altLang="en-US" sz="1600" dirty="0">
                <a:latin typeface="华文细黑" panose="02010600040101010101" pitchFamily="2" charset="-122"/>
                <a:ea typeface="华文细黑" panose="02010600040101010101" pitchFamily="2" charset="-122"/>
              </a:rPr>
              <a:t>清楚表述列表中每个需求任务对用户带来的价值</a:t>
            </a:r>
            <a:r>
              <a:rPr lang="zh-CN" altLang="en-US" sz="1600" dirty="0">
                <a:solidFill>
                  <a:schemeClr val="tx1"/>
                </a:solidFill>
                <a:latin typeface="华文细黑" panose="02010600040101010101" pitchFamily="2" charset="-122"/>
                <a:ea typeface="华文细黑" panose="02010600040101010101" pitchFamily="2" charset="-122"/>
              </a:rPr>
              <a:t>，做为优先级排序的重要参考；</a:t>
            </a:r>
          </a:p>
          <a:p>
            <a:pPr algn="l" eaLnBrk="1" hangingPunct="1">
              <a:spcBef>
                <a:spcPct val="50000"/>
              </a:spcBef>
              <a:buClr>
                <a:schemeClr val="bg2"/>
              </a:buClr>
              <a:buSzPct val="60000"/>
              <a:buFont typeface="Wingdings" panose="05000000000000000000" pitchFamily="2" charset="2"/>
              <a:buChar char="l"/>
            </a:pPr>
            <a:r>
              <a:rPr lang="zh-CN" altLang="en-US" sz="1600" dirty="0">
                <a:latin typeface="华文细黑" panose="02010600040101010101" pitchFamily="2" charset="-122"/>
                <a:ea typeface="华文细黑" panose="02010600040101010101" pitchFamily="2" charset="-122"/>
              </a:rPr>
              <a:t>动态的需求管理而非“冻结”方式，</a:t>
            </a:r>
            <a:r>
              <a:rPr lang="en-US" altLang="zh-CN" sz="1600" dirty="0">
                <a:solidFill>
                  <a:schemeClr val="tx1"/>
                </a:solidFill>
                <a:latin typeface="FrutigerNext LT Regular" pitchFamily="34" charset="0"/>
                <a:ea typeface="华文细黑" panose="02010600040101010101" pitchFamily="2" charset="-122"/>
              </a:rPr>
              <a:t>PO</a:t>
            </a:r>
            <a:r>
              <a:rPr lang="zh-CN" altLang="en-US" sz="1600" dirty="0">
                <a:solidFill>
                  <a:schemeClr val="tx1"/>
                </a:solidFill>
                <a:latin typeface="华文细黑" panose="02010600040101010101" pitchFamily="2" charset="-122"/>
                <a:ea typeface="华文细黑" panose="02010600040101010101" pitchFamily="2" charset="-122"/>
              </a:rPr>
              <a:t>持续地管理和及时刷新需求清单，在每轮迭代前，都要重新筛选出高优先级需求进入本轮迭代；</a:t>
            </a:r>
          </a:p>
          <a:p>
            <a:pPr algn="l" eaLnBrk="1" hangingPunct="1">
              <a:spcBef>
                <a:spcPct val="50000"/>
              </a:spcBef>
              <a:buClr>
                <a:schemeClr val="bg2"/>
              </a:buClr>
              <a:buSzPct val="60000"/>
              <a:buFont typeface="Wingdings" panose="05000000000000000000" pitchFamily="2" charset="2"/>
              <a:buChar char="l"/>
            </a:pPr>
            <a:r>
              <a:rPr lang="zh-CN" altLang="en-US" sz="1600" dirty="0">
                <a:latin typeface="华文细黑" panose="02010600040101010101" pitchFamily="2" charset="-122"/>
                <a:ea typeface="华文细黑" panose="02010600040101010101" pitchFamily="2" charset="-122"/>
              </a:rPr>
              <a:t>迭代的需求分析过程，而非一次性分析清楚所有需求</a:t>
            </a:r>
            <a:r>
              <a:rPr lang="zh-CN" altLang="en-US" sz="1600" dirty="0">
                <a:solidFill>
                  <a:schemeClr val="tx1"/>
                </a:solidFill>
                <a:latin typeface="华文细黑" panose="02010600040101010101" pitchFamily="2" charset="-122"/>
                <a:ea typeface="华文细黑" panose="02010600040101010101" pitchFamily="2" charset="-122"/>
              </a:rPr>
              <a:t>（只对近期迭代要做的需求进行详细分析，其它需求停留在粗粒度）。</a:t>
            </a:r>
          </a:p>
        </p:txBody>
      </p:sp>
      <p:sp>
        <p:nvSpPr>
          <p:cNvPr id="61444" name="Rectangle 2"/>
          <p:cNvSpPr txBox="1">
            <a:spLocks noChangeArrowheads="1"/>
          </p:cNvSpPr>
          <p:nvPr/>
        </p:nvSpPr>
        <p:spPr bwMode="auto">
          <a:xfrm>
            <a:off x="264318" y="525373"/>
            <a:ext cx="8208963"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defPPr>
              <a:defRPr lang="zh-CN"/>
            </a:defPPr>
            <a:lvl1pPr defTabSz="801688">
              <a:lnSpc>
                <a:spcPct val="110000"/>
              </a:lnSpc>
              <a:spcBef>
                <a:spcPct val="0"/>
              </a:spcBef>
              <a:defRPr sz="3200">
                <a:solidFill>
                  <a:srgbClr val="990000"/>
                </a:solidFill>
                <a:latin typeface="FrutigerNext LT Medium" pitchFamily="34" charset="0"/>
                <a:ea typeface="黑体" panose="02010609060101010101" pitchFamily="49" charset="-122"/>
              </a:defRPr>
            </a:lvl1pPr>
          </a:lstStyle>
          <a:p>
            <a:r>
              <a:rPr lang="zh-CN" altLang="en-US" dirty="0"/>
              <a:t>敏捷工作件：产品</a:t>
            </a:r>
            <a:r>
              <a:rPr lang="en-US" altLang="zh-CN" dirty="0"/>
              <a:t>Backlog</a:t>
            </a:r>
            <a:endParaRPr lang="zh-CN" altLang="en-US" dirty="0"/>
          </a:p>
        </p:txBody>
      </p:sp>
      <p:sp>
        <p:nvSpPr>
          <p:cNvPr id="61445" name="矩形 6"/>
          <p:cNvSpPr>
            <a:spLocks noChangeArrowheads="1"/>
          </p:cNvSpPr>
          <p:nvPr/>
        </p:nvSpPr>
        <p:spPr bwMode="auto">
          <a:xfrm>
            <a:off x="380546" y="1147853"/>
            <a:ext cx="249328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什么是产品</a:t>
            </a:r>
            <a:r>
              <a:rPr lang="en-US" altLang="zh-CN" sz="1600" b="1" dirty="0">
                <a:solidFill>
                  <a:schemeClr val="tx1"/>
                </a:solidFill>
                <a:latin typeface="FrutigerNext LT Regular" pitchFamily="34" charset="0"/>
                <a:ea typeface="华文细黑" panose="02010600040101010101" pitchFamily="2" charset="-122"/>
              </a:rPr>
              <a:t>Backlog</a:t>
            </a:r>
            <a:endParaRPr lang="zh-CN" altLang="en-US" sz="1600" dirty="0">
              <a:solidFill>
                <a:schemeClr val="tx1"/>
              </a:solidFill>
              <a:latin typeface="FrutigerNext LT Regular" pitchFamily="34" charset="0"/>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经过优先级排序的动态刷新的产品需求清单，用来制定发布计划和迭代计划。</a:t>
            </a:r>
            <a:endParaRPr lang="en-US" altLang="zh-CN" sz="1600" dirty="0">
              <a:solidFill>
                <a:schemeClr val="tx1"/>
              </a:solidFill>
              <a:latin typeface="华文细黑" panose="02010600040101010101" pitchFamily="2" charset="-122"/>
              <a:ea typeface="华文细黑" panose="02010600040101010101" pitchFamily="2" charset="-122"/>
            </a:endParaRPr>
          </a:p>
        </p:txBody>
      </p:sp>
      <p:sp>
        <p:nvSpPr>
          <p:cNvPr id="61446" name="Text Box 5"/>
          <p:cNvSpPr txBox="1">
            <a:spLocks noChangeArrowheads="1"/>
          </p:cNvSpPr>
          <p:nvPr/>
        </p:nvSpPr>
        <p:spPr bwMode="auto">
          <a:xfrm>
            <a:off x="5689600" y="719579"/>
            <a:ext cx="5309054"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61950" indent="-36195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产品</a:t>
            </a:r>
            <a:r>
              <a:rPr lang="en-US" altLang="zh-CN" sz="1600" b="1" dirty="0">
                <a:solidFill>
                  <a:schemeClr val="tx1"/>
                </a:solidFill>
                <a:latin typeface="FrutigerNext LT Regular" pitchFamily="34" charset="0"/>
                <a:ea typeface="华文细黑" panose="02010600040101010101" pitchFamily="2" charset="-122"/>
              </a:rPr>
              <a:t>Backlog</a:t>
            </a:r>
            <a:r>
              <a:rPr lang="zh-CN" altLang="en-US" sz="1600" b="1" dirty="0">
                <a:solidFill>
                  <a:schemeClr val="tx1"/>
                </a:solidFill>
                <a:latin typeface="华文细黑" panose="02010600040101010101" pitchFamily="2" charset="-122"/>
                <a:ea typeface="华文细黑" panose="02010600040101010101" pitchFamily="2" charset="-122"/>
              </a:rPr>
              <a:t>的好处</a:t>
            </a:r>
            <a:endParaRPr lang="en-US" altLang="zh-CN" sz="1600" b="1" dirty="0">
              <a:solidFill>
                <a:schemeClr val="tx1"/>
              </a:solidFill>
              <a:latin typeface="华文细黑" panose="02010600040101010101" pitchFamily="2" charset="-122"/>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通过需求的动态管理应对变化，避免浪费；</a:t>
            </a: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易于优先交付对用户价值高的需求。</a:t>
            </a:r>
          </a:p>
        </p:txBody>
      </p:sp>
      <p:sp>
        <p:nvSpPr>
          <p:cNvPr id="61448" name="Rectangle 5"/>
          <p:cNvSpPr>
            <a:spLocks noChangeArrowheads="1"/>
          </p:cNvSpPr>
          <p:nvPr/>
        </p:nvSpPr>
        <p:spPr bwMode="auto">
          <a:xfrm>
            <a:off x="3983038" y="6069853"/>
            <a:ext cx="82089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800" b="1" dirty="0">
                <a:solidFill>
                  <a:schemeClr val="tx2"/>
                </a:solidFill>
                <a:latin typeface="FrutigerNext LT Regular" pitchFamily="34" charset="0"/>
                <a:ea typeface="华文细黑" panose="02010600040101010101" pitchFamily="2" charset="-122"/>
              </a:rPr>
              <a:t>产品</a:t>
            </a:r>
            <a:r>
              <a:rPr lang="en-US" altLang="zh-CN" sz="1800" b="1" dirty="0">
                <a:solidFill>
                  <a:schemeClr val="tx2"/>
                </a:solidFill>
                <a:latin typeface="FrutigerNext LT Regular" pitchFamily="34" charset="0"/>
                <a:ea typeface="华文细黑" panose="02010600040101010101" pitchFamily="2" charset="-122"/>
              </a:rPr>
              <a:t>Backlog</a:t>
            </a:r>
            <a:r>
              <a:rPr lang="zh-CN" altLang="en-US" sz="1800" b="1" dirty="0">
                <a:solidFill>
                  <a:schemeClr val="tx2"/>
                </a:solidFill>
                <a:latin typeface="FrutigerNext LT Regular" pitchFamily="34" charset="0"/>
                <a:ea typeface="华文细黑" panose="02010600040101010101" pitchFamily="2" charset="-122"/>
              </a:rPr>
              <a:t>是需求动态管理的载体</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24" r="8825" b="17980"/>
          <a:stretch/>
        </p:blipFill>
        <p:spPr>
          <a:xfrm>
            <a:off x="2873828" y="1167851"/>
            <a:ext cx="2627086" cy="3054392"/>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3087419762"/>
              </p:ext>
            </p:extLst>
          </p:nvPr>
        </p:nvGraphicFramePr>
        <p:xfrm>
          <a:off x="380546" y="4446622"/>
          <a:ext cx="11309235" cy="1546452"/>
        </p:xfrm>
        <a:graphic>
          <a:graphicData uri="http://schemas.openxmlformats.org/drawingml/2006/table">
            <a:tbl>
              <a:tblPr>
                <a:tableStyleId>{616DA210-FB5B-4158-B5E0-FEB733F419BA}</a:tableStyleId>
              </a:tblPr>
              <a:tblGrid>
                <a:gridCol w="1615605">
                  <a:extLst>
                    <a:ext uri="{9D8B030D-6E8A-4147-A177-3AD203B41FA5}">
                      <a16:colId xmlns:a16="http://schemas.microsoft.com/office/drawing/2014/main" val="1155058533"/>
                    </a:ext>
                  </a:extLst>
                </a:gridCol>
                <a:gridCol w="1615605">
                  <a:extLst>
                    <a:ext uri="{9D8B030D-6E8A-4147-A177-3AD203B41FA5}">
                      <a16:colId xmlns:a16="http://schemas.microsoft.com/office/drawing/2014/main" val="1929718986"/>
                    </a:ext>
                  </a:extLst>
                </a:gridCol>
                <a:gridCol w="1615605">
                  <a:extLst>
                    <a:ext uri="{9D8B030D-6E8A-4147-A177-3AD203B41FA5}">
                      <a16:colId xmlns:a16="http://schemas.microsoft.com/office/drawing/2014/main" val="2484264191"/>
                    </a:ext>
                  </a:extLst>
                </a:gridCol>
                <a:gridCol w="1615605">
                  <a:extLst>
                    <a:ext uri="{9D8B030D-6E8A-4147-A177-3AD203B41FA5}">
                      <a16:colId xmlns:a16="http://schemas.microsoft.com/office/drawing/2014/main" val="2084896702"/>
                    </a:ext>
                  </a:extLst>
                </a:gridCol>
                <a:gridCol w="1615605">
                  <a:extLst>
                    <a:ext uri="{9D8B030D-6E8A-4147-A177-3AD203B41FA5}">
                      <a16:colId xmlns:a16="http://schemas.microsoft.com/office/drawing/2014/main" val="680282984"/>
                    </a:ext>
                  </a:extLst>
                </a:gridCol>
                <a:gridCol w="1615605">
                  <a:extLst>
                    <a:ext uri="{9D8B030D-6E8A-4147-A177-3AD203B41FA5}">
                      <a16:colId xmlns:a16="http://schemas.microsoft.com/office/drawing/2014/main" val="3171453812"/>
                    </a:ext>
                  </a:extLst>
                </a:gridCol>
                <a:gridCol w="1615605">
                  <a:extLst>
                    <a:ext uri="{9D8B030D-6E8A-4147-A177-3AD203B41FA5}">
                      <a16:colId xmlns:a16="http://schemas.microsoft.com/office/drawing/2014/main" val="2627701748"/>
                    </a:ext>
                  </a:extLst>
                </a:gridCol>
              </a:tblGrid>
              <a:tr h="1254012">
                <a:tc>
                  <a:txBody>
                    <a:bodyPr/>
                    <a:lstStyle/>
                    <a:p>
                      <a:r>
                        <a:rPr lang="en-US" altLang="zh-CN" sz="1600" dirty="0"/>
                        <a:t>ID</a:t>
                      </a:r>
                      <a:r>
                        <a:rPr lang="zh-CN" altLang="en-US" sz="1600" dirty="0"/>
                        <a:t>（统一标识符）</a:t>
                      </a:r>
                    </a:p>
                  </a:txBody>
                  <a:tcPr marL="83412" marR="83412" marT="41706" marB="41706" anchor="ctr"/>
                </a:tc>
                <a:tc>
                  <a:txBody>
                    <a:bodyPr/>
                    <a:lstStyle/>
                    <a:p>
                      <a:r>
                        <a:rPr lang="en-US" altLang="zh-CN" sz="1600" dirty="0"/>
                        <a:t>Name</a:t>
                      </a:r>
                      <a:r>
                        <a:rPr lang="zh-CN" altLang="en-US" sz="1600" dirty="0"/>
                        <a:t>（标题）</a:t>
                      </a:r>
                      <a:r>
                        <a:rPr lang="en-US" altLang="zh-CN" sz="1600" dirty="0"/>
                        <a:t>–</a:t>
                      </a:r>
                      <a:r>
                        <a:rPr lang="zh-CN" altLang="en-US" sz="1600" dirty="0"/>
                        <a:t>简短的、描述性的故事名</a:t>
                      </a:r>
                    </a:p>
                  </a:txBody>
                  <a:tcPr marL="83412" marR="83412" marT="41706" marB="41706" anchor="ctr"/>
                </a:tc>
                <a:tc>
                  <a:txBody>
                    <a:bodyPr/>
                    <a:lstStyle/>
                    <a:p>
                      <a:r>
                        <a:rPr lang="en-US" sz="1600" dirty="0"/>
                        <a:t>Story（</a:t>
                      </a:r>
                      <a:r>
                        <a:rPr lang="zh-CN" altLang="en-US" sz="1600" dirty="0"/>
                        <a:t>故事）</a:t>
                      </a:r>
                      <a:r>
                        <a:rPr lang="en-US" altLang="zh-CN" sz="1600" dirty="0"/>
                        <a:t>–</a:t>
                      </a:r>
                      <a:r>
                        <a:rPr lang="zh-CN" altLang="en-US" sz="1600" dirty="0"/>
                        <a:t>故事内容描述</a:t>
                      </a:r>
                    </a:p>
                  </a:txBody>
                  <a:tcPr marL="83412" marR="83412" marT="41706" marB="41706" anchor="ctr"/>
                </a:tc>
                <a:tc>
                  <a:txBody>
                    <a:bodyPr/>
                    <a:lstStyle/>
                    <a:p>
                      <a:r>
                        <a:rPr lang="en-US" altLang="zh-CN" sz="1600" dirty="0"/>
                        <a:t>Priority</a:t>
                      </a:r>
                      <a:r>
                        <a:rPr lang="zh-CN" altLang="en-US" sz="1600" dirty="0"/>
                        <a:t>（重要性）</a:t>
                      </a:r>
                      <a:r>
                        <a:rPr lang="en-US" altLang="zh-CN" sz="1600" dirty="0"/>
                        <a:t>–</a:t>
                      </a:r>
                      <a:r>
                        <a:rPr lang="zh-CN" altLang="en-US" sz="1600" dirty="0"/>
                        <a:t>产品负责人评出一个数值，指示这个故事有多重要</a:t>
                      </a:r>
                    </a:p>
                  </a:txBody>
                  <a:tcPr marL="83412" marR="83412" marT="41706" marB="41706" anchor="ctr"/>
                </a:tc>
                <a:tc>
                  <a:txBody>
                    <a:bodyPr/>
                    <a:lstStyle/>
                    <a:p>
                      <a:r>
                        <a:rPr lang="en-US" sz="1600"/>
                        <a:t>Initial estimate（</a:t>
                      </a:r>
                      <a:r>
                        <a:rPr lang="zh-CN" altLang="en-US" sz="1600"/>
                        <a:t>初始估计）</a:t>
                      </a:r>
                      <a:r>
                        <a:rPr lang="en-US" altLang="zh-CN" sz="1600"/>
                        <a:t>–</a:t>
                      </a:r>
                      <a:r>
                        <a:rPr lang="zh-CN" altLang="en-US" sz="1600"/>
                        <a:t>团队的初步估算，表示和其他故事相比，完成该故事所需的工作量</a:t>
                      </a:r>
                    </a:p>
                  </a:txBody>
                  <a:tcPr marL="83412" marR="83412" marT="41706" marB="41706" anchor="ctr"/>
                </a:tc>
                <a:tc>
                  <a:txBody>
                    <a:bodyPr/>
                    <a:lstStyle/>
                    <a:p>
                      <a:r>
                        <a:rPr lang="en-US" sz="1600" dirty="0"/>
                        <a:t>How to demo（</a:t>
                      </a:r>
                      <a:r>
                        <a:rPr lang="zh-CN" altLang="en-US" sz="1600" dirty="0"/>
                        <a:t>如何做演示）</a:t>
                      </a:r>
                      <a:r>
                        <a:rPr lang="en-US" altLang="zh-CN" sz="1600" dirty="0"/>
                        <a:t>–</a:t>
                      </a:r>
                      <a:r>
                        <a:rPr lang="zh-CN" altLang="en-US" sz="1600" dirty="0"/>
                        <a:t>它大略描述了这个故事应该如何在</a:t>
                      </a:r>
                      <a:r>
                        <a:rPr lang="en-US" sz="1600" dirty="0"/>
                        <a:t>sprint </a:t>
                      </a:r>
                      <a:r>
                        <a:rPr lang="zh-CN" altLang="en-US" sz="1600" dirty="0"/>
                        <a:t>演示上进行示范</a:t>
                      </a:r>
                    </a:p>
                  </a:txBody>
                  <a:tcPr marL="83412" marR="83412" marT="41706" marB="41706" anchor="ctr"/>
                </a:tc>
                <a:tc>
                  <a:txBody>
                    <a:bodyPr/>
                    <a:lstStyle/>
                    <a:p>
                      <a:r>
                        <a:rPr lang="en-US" altLang="zh-CN" sz="1600" dirty="0"/>
                        <a:t>Notes</a:t>
                      </a:r>
                      <a:r>
                        <a:rPr lang="zh-CN" altLang="en-US" sz="1600" dirty="0"/>
                        <a:t>（注解）</a:t>
                      </a:r>
                      <a:r>
                        <a:rPr lang="en-US" altLang="zh-CN" sz="1600" dirty="0"/>
                        <a:t>–</a:t>
                      </a:r>
                      <a:r>
                        <a:rPr lang="zh-CN" altLang="en-US" sz="1600" dirty="0"/>
                        <a:t>相关信息、解释说明和对其它资料的引用等等</a:t>
                      </a:r>
                    </a:p>
                  </a:txBody>
                  <a:tcPr marL="83412" marR="83412" marT="41706" marB="41706" anchor="ctr"/>
                </a:tc>
                <a:extLst>
                  <a:ext uri="{0D108BD9-81ED-4DB2-BD59-A6C34878D82A}">
                    <a16:rowId xmlns:a16="http://schemas.microsoft.com/office/drawing/2014/main" val="2443857172"/>
                  </a:ext>
                </a:extLst>
              </a:tr>
            </a:tbl>
          </a:graphicData>
        </a:graphic>
      </p:graphicFrame>
    </p:spTree>
    <p:extLst>
      <p:ext uri="{BB962C8B-B14F-4D97-AF65-F5344CB8AC3E}">
        <p14:creationId xmlns:p14="http://schemas.microsoft.com/office/powerpoint/2010/main" val="33476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产品功能列表</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4" name="标题 1"/>
          <p:cNvSpPr txBox="1">
            <a:spLocks/>
          </p:cNvSpPr>
          <p:nvPr/>
        </p:nvSpPr>
        <p:spPr>
          <a:xfrm>
            <a:off x="1057957" y="1461860"/>
            <a:ext cx="10001929" cy="4576082"/>
          </a:xfrm>
        </p:spPr>
        <p:txBody>
          <a:bodyPr lIns="80009" tIns="40006" rIns="80009" bIns="40006"/>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zh-CN" altLang="en-US" sz="2800" dirty="0">
                <a:latin typeface="+mn-ea"/>
                <a:ea typeface="+mn-ea"/>
              </a:rPr>
              <a:t>按优先级排序的预期产品功能集，通常组成包括</a:t>
            </a:r>
            <a:endParaRPr lang="en-US" altLang="zh-CN" sz="2800" dirty="0">
              <a:latin typeface="+mn-ea"/>
              <a:ea typeface="+mn-ea"/>
            </a:endParaRPr>
          </a:p>
          <a:p>
            <a:pPr marL="1028700" lvl="1" indent="-571500">
              <a:lnSpc>
                <a:spcPct val="150000"/>
              </a:lnSpc>
              <a:buFont typeface="Arial" panose="020B0604020202020204" pitchFamily="34" charset="0"/>
              <a:buChar char="•"/>
            </a:pPr>
            <a:r>
              <a:rPr lang="zh-CN" altLang="en-US" sz="2400" dirty="0">
                <a:latin typeface="+mn-ea"/>
              </a:rPr>
              <a:t>特性</a:t>
            </a:r>
            <a:endParaRPr lang="en-US" altLang="zh-CN" sz="2400" dirty="0">
              <a:latin typeface="+mn-ea"/>
            </a:endParaRPr>
          </a:p>
          <a:p>
            <a:pPr marL="1028700" lvl="1" indent="-571500">
              <a:lnSpc>
                <a:spcPct val="150000"/>
              </a:lnSpc>
              <a:buFont typeface="Arial" panose="020B0604020202020204" pitchFamily="34" charset="0"/>
              <a:buChar char="•"/>
            </a:pPr>
            <a:r>
              <a:rPr lang="zh-CN" altLang="en-US" sz="2400" dirty="0">
                <a:latin typeface="+mn-ea"/>
              </a:rPr>
              <a:t>缺陷</a:t>
            </a:r>
            <a:endParaRPr lang="en-US" altLang="zh-CN" sz="2400" dirty="0">
              <a:latin typeface="+mn-ea"/>
            </a:endParaRPr>
          </a:p>
          <a:p>
            <a:pPr marL="1028700" lvl="1" indent="-571500">
              <a:lnSpc>
                <a:spcPct val="150000"/>
              </a:lnSpc>
              <a:buFont typeface="Arial" panose="020B0604020202020204" pitchFamily="34" charset="0"/>
              <a:buChar char="•"/>
            </a:pPr>
            <a:r>
              <a:rPr lang="zh-CN" altLang="en-US" sz="2400" dirty="0">
                <a:latin typeface="+mn-ea"/>
              </a:rPr>
              <a:t>技术工作</a:t>
            </a:r>
            <a:endParaRPr lang="en-US" altLang="zh-CN" sz="2400" dirty="0">
              <a:latin typeface="+mn-ea"/>
            </a:endParaRPr>
          </a:p>
          <a:p>
            <a:pPr marL="1028700" lvl="1" indent="-571500">
              <a:lnSpc>
                <a:spcPct val="150000"/>
              </a:lnSpc>
              <a:buFont typeface="Arial" panose="020B0604020202020204" pitchFamily="34" charset="0"/>
              <a:buChar char="•"/>
            </a:pPr>
            <a:r>
              <a:rPr lang="zh-CN" altLang="en-US" sz="2400" dirty="0">
                <a:latin typeface="+mn-ea"/>
              </a:rPr>
              <a:t>知识获取</a:t>
            </a:r>
            <a:endParaRPr lang="en-US" altLang="zh-CN" sz="2400" dirty="0">
              <a:latin typeface="+mn-ea"/>
            </a:endParaRPr>
          </a:p>
        </p:txBody>
      </p:sp>
      <p:graphicFrame>
        <p:nvGraphicFramePr>
          <p:cNvPr id="3" name="表格 2"/>
          <p:cNvGraphicFramePr>
            <a:graphicFrameLocks noGrp="1"/>
          </p:cNvGraphicFramePr>
          <p:nvPr>
            <p:extLst/>
          </p:nvPr>
        </p:nvGraphicFramePr>
        <p:xfrm>
          <a:off x="3802743" y="2451961"/>
          <a:ext cx="8128000" cy="3672840"/>
        </p:xfrm>
        <a:graphic>
          <a:graphicData uri="http://schemas.openxmlformats.org/drawingml/2006/table">
            <a:tbl>
              <a:tblPr firstRow="1" bandRow="1">
                <a:tableStyleId>{5C22544A-7EE6-4342-B048-85BDC9FD1C3A}</a:tableStyleId>
              </a:tblPr>
              <a:tblGrid>
                <a:gridCol w="1480457">
                  <a:extLst>
                    <a:ext uri="{9D8B030D-6E8A-4147-A177-3AD203B41FA5}">
                      <a16:colId xmlns:a16="http://schemas.microsoft.com/office/drawing/2014/main" val="707087046"/>
                    </a:ext>
                  </a:extLst>
                </a:gridCol>
                <a:gridCol w="6647543">
                  <a:extLst>
                    <a:ext uri="{9D8B030D-6E8A-4147-A177-3AD203B41FA5}">
                      <a16:colId xmlns:a16="http://schemas.microsoft.com/office/drawing/2014/main" val="3801317593"/>
                    </a:ext>
                  </a:extLst>
                </a:gridCol>
              </a:tblGrid>
              <a:tr h="370840">
                <a:tc>
                  <a:txBody>
                    <a:bodyPr/>
                    <a:lstStyle/>
                    <a:p>
                      <a:r>
                        <a:rPr lang="zh-CN" altLang="en-US" dirty="0"/>
                        <a:t>类型</a:t>
                      </a:r>
                    </a:p>
                  </a:txBody>
                  <a:tcPr/>
                </a:tc>
                <a:tc>
                  <a:txBody>
                    <a:bodyPr/>
                    <a:lstStyle/>
                    <a:p>
                      <a:r>
                        <a:rPr lang="zh-CN" altLang="en-US" dirty="0"/>
                        <a:t>例子</a:t>
                      </a:r>
                    </a:p>
                  </a:txBody>
                  <a:tcPr/>
                </a:tc>
                <a:extLst>
                  <a:ext uri="{0D108BD9-81ED-4DB2-BD59-A6C34878D82A}">
                    <a16:rowId xmlns:a16="http://schemas.microsoft.com/office/drawing/2014/main" val="803144239"/>
                  </a:ext>
                </a:extLst>
              </a:tr>
              <a:tr h="370840">
                <a:tc>
                  <a:txBody>
                    <a:bodyPr/>
                    <a:lstStyle/>
                    <a:p>
                      <a:r>
                        <a:rPr lang="zh-CN" altLang="en-US" dirty="0"/>
                        <a:t>特性</a:t>
                      </a:r>
                    </a:p>
                  </a:txBody>
                  <a:tcPr/>
                </a:tc>
                <a:tc>
                  <a:txBody>
                    <a:bodyPr/>
                    <a:lstStyle/>
                    <a:p>
                      <a:r>
                        <a:rPr lang="zh-CN" altLang="en-US" dirty="0"/>
                        <a:t>作为客户服务代表，我希望为客户支持问题创建一个记录卡，这样可以记录和管理客户的支持请求</a:t>
                      </a:r>
                    </a:p>
                  </a:txBody>
                  <a:tcPr/>
                </a:tc>
                <a:extLst>
                  <a:ext uri="{0D108BD9-81ED-4DB2-BD59-A6C34878D82A}">
                    <a16:rowId xmlns:a16="http://schemas.microsoft.com/office/drawing/2014/main" val="2941033593"/>
                  </a:ext>
                </a:extLst>
              </a:tr>
              <a:tr h="370840">
                <a:tc>
                  <a:txBody>
                    <a:bodyPr/>
                    <a:lstStyle/>
                    <a:p>
                      <a:r>
                        <a:rPr lang="zh-CN" altLang="en-US" dirty="0"/>
                        <a:t>变更</a:t>
                      </a:r>
                    </a:p>
                  </a:txBody>
                  <a:tcPr/>
                </a:tc>
                <a:tc>
                  <a:txBody>
                    <a:bodyPr/>
                    <a:lstStyle/>
                    <a:p>
                      <a:r>
                        <a:rPr lang="zh-CN" altLang="en-US" dirty="0"/>
                        <a:t>作为客户服务代表，我希望搜索结果在默认情况下按照姓氏排序，不要按记录卡号排序，这样可以更容易查找支持记录卡</a:t>
                      </a:r>
                    </a:p>
                  </a:txBody>
                  <a:tcPr/>
                </a:tc>
                <a:extLst>
                  <a:ext uri="{0D108BD9-81ED-4DB2-BD59-A6C34878D82A}">
                    <a16:rowId xmlns:a16="http://schemas.microsoft.com/office/drawing/2014/main" val="2087313614"/>
                  </a:ext>
                </a:extLst>
              </a:tr>
              <a:tr h="370840">
                <a:tc>
                  <a:txBody>
                    <a:bodyPr/>
                    <a:lstStyle/>
                    <a:p>
                      <a:r>
                        <a:rPr lang="zh-CN" altLang="en-US" dirty="0"/>
                        <a:t>缺陷</a:t>
                      </a:r>
                    </a:p>
                  </a:txBody>
                  <a:tcPr/>
                </a:tc>
                <a:tc>
                  <a:txBody>
                    <a:bodyPr/>
                    <a:lstStyle/>
                    <a:p>
                      <a:r>
                        <a:rPr lang="zh-CN" altLang="en-US" dirty="0"/>
                        <a:t>修复缺陷跟踪系统中的</a:t>
                      </a:r>
                      <a:r>
                        <a:rPr lang="en-US" altLang="zh-CN" dirty="0"/>
                        <a:t>Bug#256</a:t>
                      </a:r>
                      <a:r>
                        <a:rPr lang="zh-CN" altLang="en-US" dirty="0"/>
                        <a:t>，这样可以使客户在搜索项中输入特殊字符时不会出现异常</a:t>
                      </a:r>
                    </a:p>
                  </a:txBody>
                  <a:tcPr/>
                </a:tc>
                <a:extLst>
                  <a:ext uri="{0D108BD9-81ED-4DB2-BD59-A6C34878D82A}">
                    <a16:rowId xmlns:a16="http://schemas.microsoft.com/office/drawing/2014/main" val="3365348711"/>
                  </a:ext>
                </a:extLst>
              </a:tr>
              <a:tr h="370840">
                <a:tc>
                  <a:txBody>
                    <a:bodyPr/>
                    <a:lstStyle/>
                    <a:p>
                      <a:r>
                        <a:rPr lang="zh-CN" altLang="en-US" dirty="0"/>
                        <a:t>技术改进</a:t>
                      </a:r>
                    </a:p>
                  </a:txBody>
                  <a:tcPr/>
                </a:tc>
                <a:tc>
                  <a:txBody>
                    <a:bodyPr/>
                    <a:lstStyle/>
                    <a:p>
                      <a:r>
                        <a:rPr lang="zh-CN" altLang="en-US" dirty="0"/>
                        <a:t>迁移到最新版</a:t>
                      </a:r>
                      <a:r>
                        <a:rPr lang="en-US" altLang="zh-CN" dirty="0"/>
                        <a:t>Oracle</a:t>
                      </a:r>
                      <a:r>
                        <a:rPr lang="zh-CN" altLang="en-US" dirty="0"/>
                        <a:t>数据库管理系统</a:t>
                      </a:r>
                    </a:p>
                  </a:txBody>
                  <a:tcPr/>
                </a:tc>
                <a:extLst>
                  <a:ext uri="{0D108BD9-81ED-4DB2-BD59-A6C34878D82A}">
                    <a16:rowId xmlns:a16="http://schemas.microsoft.com/office/drawing/2014/main" val="3979814757"/>
                  </a:ext>
                </a:extLst>
              </a:tr>
              <a:tr h="370840">
                <a:tc>
                  <a:txBody>
                    <a:bodyPr/>
                    <a:lstStyle/>
                    <a:p>
                      <a:r>
                        <a:rPr lang="zh-CN" altLang="en-US" dirty="0"/>
                        <a:t>获取知识</a:t>
                      </a:r>
                    </a:p>
                  </a:txBody>
                  <a:tcPr/>
                </a:tc>
                <a:tc>
                  <a:txBody>
                    <a:bodyPr/>
                    <a:lstStyle/>
                    <a:p>
                      <a:r>
                        <a:rPr lang="zh-CN" altLang="en-US" dirty="0"/>
                        <a:t>为两种架构同时创建原型或概念验证，执行三次测试，这样可以确定哪种方法更适合产品</a:t>
                      </a:r>
                    </a:p>
                  </a:txBody>
                  <a:tcPr/>
                </a:tc>
                <a:extLst>
                  <a:ext uri="{0D108BD9-81ED-4DB2-BD59-A6C34878D82A}">
                    <a16:rowId xmlns:a16="http://schemas.microsoft.com/office/drawing/2014/main" val="3083834151"/>
                  </a:ext>
                </a:extLst>
              </a:tr>
              <a:tr h="370840">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55730492"/>
                  </a:ext>
                </a:extLst>
              </a:tr>
            </a:tbl>
          </a:graphicData>
        </a:graphic>
      </p:graphicFrame>
    </p:spTree>
    <p:extLst>
      <p:ext uri="{BB962C8B-B14F-4D97-AF65-F5344CB8AC3E}">
        <p14:creationId xmlns:p14="http://schemas.microsoft.com/office/powerpoint/2010/main" val="1383403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好的产品功能列表具备</a:t>
            </a:r>
            <a:r>
              <a:rPr lang="en-US" altLang="zh-CN" sz="3200" dirty="0">
                <a:solidFill>
                  <a:srgbClr val="990000"/>
                </a:solidFill>
                <a:latin typeface="FrutigerNext LT Medium" pitchFamily="34" charset="0"/>
                <a:ea typeface="黑体" panose="02010609060101010101" pitchFamily="49" charset="-122"/>
              </a:rPr>
              <a:t>DEEP</a:t>
            </a:r>
            <a:r>
              <a:rPr lang="zh-CN" altLang="en-US" sz="3200" dirty="0">
                <a:solidFill>
                  <a:srgbClr val="990000"/>
                </a:solidFill>
                <a:latin typeface="FrutigerNext LT Medium" pitchFamily="34" charset="0"/>
                <a:ea typeface="黑体" panose="02010609060101010101" pitchFamily="49" charset="-122"/>
              </a:rPr>
              <a:t>特征</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4" name="标题 1"/>
          <p:cNvSpPr txBox="1">
            <a:spLocks/>
          </p:cNvSpPr>
          <p:nvPr/>
        </p:nvSpPr>
        <p:spPr>
          <a:xfrm>
            <a:off x="1057957" y="1461860"/>
            <a:ext cx="10001929" cy="4576082"/>
          </a:xfrm>
        </p:spPr>
        <p:txBody>
          <a:bodyPr lIns="80009" tIns="40006" rIns="80009" bIns="40006"/>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zh-CN" altLang="en-US" sz="2000" dirty="0">
                <a:latin typeface="+mn-ea"/>
                <a:ea typeface="+mn-ea"/>
              </a:rPr>
              <a:t>详略得当。马上要做的在顶部，工作量小，内容非常详细，可以在最近的一个冲刺实现。近期不打算做的放在底部，工作量大，内容粗略。</a:t>
            </a:r>
            <a:endParaRPr lang="en-US" altLang="zh-CN" sz="2000" dirty="0">
              <a:latin typeface="+mn-ea"/>
              <a:ea typeface="+mn-ea"/>
            </a:endParaRPr>
          </a:p>
          <a:p>
            <a:pPr marL="571500" indent="-571500">
              <a:lnSpc>
                <a:spcPct val="150000"/>
              </a:lnSpc>
              <a:buFont typeface="Arial" panose="020B0604020202020204" pitchFamily="34" charset="0"/>
              <a:buChar char="•"/>
            </a:pPr>
            <a:r>
              <a:rPr lang="zh-CN" altLang="en-US" sz="2000" dirty="0">
                <a:latin typeface="+mn-ea"/>
                <a:ea typeface="+mn-ea"/>
              </a:rPr>
              <a:t>涌现的。根据不断涌入、具有经济价值的信息持续更新，目的是适应变化。产生涌入的原因：</a:t>
            </a:r>
            <a:endParaRPr lang="en-US" altLang="zh-CN" sz="2000" dirty="0">
              <a:latin typeface="+mn-ea"/>
              <a:ea typeface="+mn-ea"/>
            </a:endParaRPr>
          </a:p>
          <a:p>
            <a:pPr marL="1028700" lvl="1" indent="-571500">
              <a:lnSpc>
                <a:spcPct val="150000"/>
              </a:lnSpc>
              <a:buFont typeface="Arial" panose="020B0604020202020204" pitchFamily="34" charset="0"/>
              <a:buChar char="•"/>
            </a:pPr>
            <a:r>
              <a:rPr lang="zh-CN" altLang="en-US" dirty="0">
                <a:latin typeface="+mn-ea"/>
              </a:rPr>
              <a:t>客户的新想法</a:t>
            </a:r>
            <a:endParaRPr lang="en-US" altLang="zh-CN" dirty="0">
              <a:latin typeface="+mn-ea"/>
            </a:endParaRPr>
          </a:p>
          <a:p>
            <a:pPr marL="1028700" lvl="1" indent="-571500">
              <a:lnSpc>
                <a:spcPct val="150000"/>
              </a:lnSpc>
              <a:buFont typeface="Arial" panose="020B0604020202020204" pitchFamily="34" charset="0"/>
              <a:buChar char="•"/>
            </a:pPr>
            <a:r>
              <a:rPr lang="zh-CN" altLang="en-US" dirty="0">
                <a:latin typeface="+mn-ea"/>
              </a:rPr>
              <a:t>竞争对手的行动</a:t>
            </a:r>
            <a:endParaRPr lang="en-US" altLang="zh-CN" dirty="0">
              <a:latin typeface="+mn-ea"/>
            </a:endParaRPr>
          </a:p>
          <a:p>
            <a:pPr marL="1028700" lvl="1" indent="-571500">
              <a:lnSpc>
                <a:spcPct val="150000"/>
              </a:lnSpc>
              <a:buFont typeface="Arial" panose="020B0604020202020204" pitchFamily="34" charset="0"/>
              <a:buChar char="•"/>
            </a:pPr>
            <a:r>
              <a:rPr lang="zh-CN" altLang="en-US" dirty="0">
                <a:latin typeface="+mn-ea"/>
              </a:rPr>
              <a:t>意外的技术问题等</a:t>
            </a:r>
            <a:endParaRPr lang="en-US" altLang="zh-CN" dirty="0">
              <a:latin typeface="+mn-ea"/>
            </a:endParaRPr>
          </a:p>
          <a:p>
            <a:pPr marL="571500" indent="-571500">
              <a:lnSpc>
                <a:spcPct val="150000"/>
              </a:lnSpc>
              <a:buFont typeface="Arial" panose="020B0604020202020204" pitchFamily="34" charset="0"/>
              <a:buChar char="•"/>
            </a:pPr>
            <a:r>
              <a:rPr lang="zh-CN" altLang="en-US" sz="2000" dirty="0">
                <a:latin typeface="+mn-ea"/>
                <a:ea typeface="+mn-ea"/>
              </a:rPr>
              <a:t>做过估算。每个条件都做过大小估算（就是完成这个条目需要的工作量，用故事点或理想天数表示）。顶部的详细精确，底部的可以用</a:t>
            </a:r>
            <a:r>
              <a:rPr lang="en-US" altLang="zh-CN" sz="2000" dirty="0">
                <a:latin typeface="+mn-ea"/>
                <a:ea typeface="+mn-ea"/>
              </a:rPr>
              <a:t>L</a:t>
            </a:r>
            <a:r>
              <a:rPr lang="zh-CN" altLang="en-US" sz="2000" dirty="0">
                <a:latin typeface="+mn-ea"/>
                <a:ea typeface="+mn-ea"/>
              </a:rPr>
              <a:t>、</a:t>
            </a:r>
            <a:r>
              <a:rPr lang="en-US" altLang="zh-CN" sz="2000" dirty="0">
                <a:latin typeface="+mn-ea"/>
                <a:ea typeface="+mn-ea"/>
              </a:rPr>
              <a:t>XL</a:t>
            </a:r>
            <a:r>
              <a:rPr lang="zh-CN" altLang="en-US" sz="2000" dirty="0">
                <a:latin typeface="+mn-ea"/>
                <a:ea typeface="+mn-ea"/>
              </a:rPr>
              <a:t>等表示</a:t>
            </a:r>
            <a:endParaRPr lang="en-US" altLang="zh-CN" sz="2000" dirty="0">
              <a:latin typeface="+mn-ea"/>
              <a:ea typeface="+mn-ea"/>
            </a:endParaRPr>
          </a:p>
          <a:p>
            <a:pPr marL="571500" indent="-571500">
              <a:lnSpc>
                <a:spcPct val="150000"/>
              </a:lnSpc>
              <a:buFont typeface="Arial" panose="020B0604020202020204" pitchFamily="34" charset="0"/>
              <a:buChar char="•"/>
            </a:pPr>
            <a:r>
              <a:rPr lang="zh-CN" altLang="en-US" sz="2000" dirty="0">
                <a:latin typeface="+mn-ea"/>
                <a:ea typeface="+mn-ea"/>
              </a:rPr>
              <a:t>排列了优先级。最近几个冲刺，排好顺序，后续的先不排。如果有新条目出现，插入队列（原则上不插入当前冲刺）</a:t>
            </a:r>
            <a:endParaRPr lang="en-US" altLang="zh-CN" sz="2000" dirty="0">
              <a:latin typeface="+mn-ea"/>
              <a:ea typeface="+mn-ea"/>
            </a:endParaRPr>
          </a:p>
        </p:txBody>
      </p:sp>
    </p:spTree>
    <p:extLst>
      <p:ext uri="{BB962C8B-B14F-4D97-AF65-F5344CB8AC3E}">
        <p14:creationId xmlns:p14="http://schemas.microsoft.com/office/powerpoint/2010/main" val="2247777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使用估算卡片估算</a:t>
            </a:r>
            <a:r>
              <a:rPr lang="en-US" altLang="zh-CN" sz="3200" dirty="0">
                <a:solidFill>
                  <a:srgbClr val="990000"/>
                </a:solidFill>
                <a:latin typeface="FrutigerNext LT Medium" pitchFamily="34" charset="0"/>
                <a:ea typeface="黑体" panose="02010609060101010101" pitchFamily="49" charset="-122"/>
              </a:rPr>
              <a:t>PB</a:t>
            </a:r>
            <a:r>
              <a:rPr lang="zh-CN" altLang="en-US" sz="3200" dirty="0">
                <a:solidFill>
                  <a:srgbClr val="990000"/>
                </a:solidFill>
                <a:latin typeface="FrutigerNext LT Medium" pitchFamily="34" charset="0"/>
                <a:ea typeface="黑体" panose="02010609060101010101" pitchFamily="49" charset="-122"/>
              </a:rPr>
              <a:t>工作量</a:t>
            </a:r>
            <a:endParaRPr lang="en-US" altLang="zh-CN" sz="3200" dirty="0">
              <a:solidFill>
                <a:srgbClr val="990000"/>
              </a:solidFill>
              <a:latin typeface="FrutigerNext LT Medium" pitchFamily="34" charset="0"/>
              <a:ea typeface="黑体" panose="02010609060101010101" pitchFamily="49" charset="-122"/>
              <a:cs typeface="+mn-cs"/>
            </a:endParaRPr>
          </a:p>
        </p:txBody>
      </p:sp>
      <p:pic>
        <p:nvPicPr>
          <p:cNvPr id="3" name="图片 2"/>
          <p:cNvPicPr>
            <a:picLocks noChangeAspect="1"/>
          </p:cNvPicPr>
          <p:nvPr/>
        </p:nvPicPr>
        <p:blipFill>
          <a:blip r:embed="rId2"/>
          <a:stretch>
            <a:fillRect/>
          </a:stretch>
        </p:blipFill>
        <p:spPr>
          <a:xfrm>
            <a:off x="2673350" y="1466851"/>
            <a:ext cx="7048500" cy="4533900"/>
          </a:xfrm>
          <a:prstGeom prst="rect">
            <a:avLst/>
          </a:prstGeom>
        </p:spPr>
      </p:pic>
    </p:spTree>
    <p:extLst>
      <p:ext uri="{BB962C8B-B14F-4D97-AF65-F5344CB8AC3E}">
        <p14:creationId xmlns:p14="http://schemas.microsoft.com/office/powerpoint/2010/main" val="585388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矩形 5"/>
          <p:cNvSpPr>
            <a:spLocks noChangeArrowheads="1"/>
          </p:cNvSpPr>
          <p:nvPr/>
        </p:nvSpPr>
        <p:spPr bwMode="auto">
          <a:xfrm>
            <a:off x="406401" y="1143423"/>
            <a:ext cx="6557284" cy="21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什么是迭代</a:t>
            </a:r>
            <a:r>
              <a:rPr lang="en-US" altLang="zh-CN" sz="1600" b="1" dirty="0">
                <a:solidFill>
                  <a:schemeClr val="tx1"/>
                </a:solidFill>
                <a:latin typeface="FrutigerNext LT Regular" pitchFamily="34" charset="0"/>
                <a:ea typeface="华文细黑" panose="02010600040101010101" pitchFamily="2" charset="-122"/>
              </a:rPr>
              <a:t>Backlog</a:t>
            </a: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迭代</a:t>
            </a:r>
            <a:r>
              <a:rPr lang="en-US" altLang="zh-CN" sz="1600" dirty="0">
                <a:solidFill>
                  <a:schemeClr val="tx1"/>
                </a:solidFill>
                <a:latin typeface="FrutigerNext LT Regular" pitchFamily="34" charset="0"/>
                <a:ea typeface="华文细黑" panose="02010600040101010101" pitchFamily="2" charset="-122"/>
              </a:rPr>
              <a:t>Backlog</a:t>
            </a:r>
            <a:r>
              <a:rPr lang="zh-CN" altLang="en-US" sz="1600" dirty="0">
                <a:solidFill>
                  <a:schemeClr val="tx1"/>
                </a:solidFill>
                <a:latin typeface="华文细黑" panose="02010600040101010101" pitchFamily="2" charset="-122"/>
                <a:ea typeface="华文细黑" panose="02010600040101010101" pitchFamily="2" charset="-122"/>
              </a:rPr>
              <a:t>是团队在一轮迭代中的“</a:t>
            </a:r>
            <a:r>
              <a:rPr lang="zh-CN" altLang="en-US" sz="1600" b="1" dirty="0">
                <a:solidFill>
                  <a:schemeClr val="tx1"/>
                </a:solidFill>
                <a:latin typeface="华文细黑" panose="02010600040101010101" pitchFamily="2" charset="-122"/>
                <a:ea typeface="华文细黑" panose="02010600040101010101" pitchFamily="2" charset="-122"/>
              </a:rPr>
              <a:t>任务”</a:t>
            </a:r>
            <a:r>
              <a:rPr lang="zh-CN" altLang="en-US" sz="1600" dirty="0">
                <a:solidFill>
                  <a:schemeClr val="tx1"/>
                </a:solidFill>
                <a:latin typeface="华文细黑" panose="02010600040101010101" pitchFamily="2" charset="-122"/>
                <a:ea typeface="华文细黑" panose="02010600040101010101" pitchFamily="2" charset="-122"/>
              </a:rPr>
              <a:t>（</a:t>
            </a:r>
            <a:r>
              <a:rPr lang="en-US" altLang="zh-CN" sz="1600" dirty="0">
                <a:solidFill>
                  <a:schemeClr val="tx1"/>
                </a:solidFill>
                <a:latin typeface="FrutigerNext LT Regular" pitchFamily="34" charset="0"/>
                <a:ea typeface="华文细黑" panose="02010600040101010101" pitchFamily="2" charset="-122"/>
              </a:rPr>
              <a:t>Task</a:t>
            </a:r>
            <a:r>
              <a:rPr lang="zh-CN" altLang="en-US" sz="1600" dirty="0">
                <a:solidFill>
                  <a:schemeClr val="tx1"/>
                </a:solidFill>
                <a:latin typeface="华文细黑" panose="02010600040101010101" pitchFamily="2" charset="-122"/>
                <a:ea typeface="华文细黑" panose="02010600040101010101" pitchFamily="2" charset="-122"/>
              </a:rPr>
              <a:t>）清单，是团队的详细迭代开发计划；</a:t>
            </a: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当团队接收从产品</a:t>
            </a:r>
            <a:r>
              <a:rPr lang="en-US" altLang="zh-CN" sz="1600" dirty="0">
                <a:solidFill>
                  <a:schemeClr val="tx1"/>
                </a:solidFill>
                <a:latin typeface="FrutigerNext LT Regular" pitchFamily="34" charset="0"/>
                <a:ea typeface="华文细黑" panose="02010600040101010101" pitchFamily="2" charset="-122"/>
              </a:rPr>
              <a:t>Backlog</a:t>
            </a:r>
            <a:r>
              <a:rPr lang="zh-CN" altLang="en-US" sz="1600" dirty="0">
                <a:solidFill>
                  <a:schemeClr val="tx1"/>
                </a:solidFill>
                <a:latin typeface="华文细黑" panose="02010600040101010101" pitchFamily="2" charset="-122"/>
                <a:ea typeface="华文细黑" panose="02010600040101010101" pitchFamily="2" charset="-122"/>
              </a:rPr>
              <a:t>挑选出要在本轮迭代实现的需求时，召开团队迭代计划会议，将需求转化为具体的“任务”；</a:t>
            </a: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每项任务信息包括当前剩余工作量和责任人。</a:t>
            </a:r>
          </a:p>
        </p:txBody>
      </p:sp>
      <p:sp>
        <p:nvSpPr>
          <p:cNvPr id="62468" name="Rectangle 2"/>
          <p:cNvSpPr txBox="1">
            <a:spLocks noChangeArrowheads="1"/>
          </p:cNvSpPr>
          <p:nvPr/>
        </p:nvSpPr>
        <p:spPr bwMode="auto">
          <a:xfrm>
            <a:off x="155575" y="520943"/>
            <a:ext cx="8208963"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defPPr>
              <a:defRPr lang="zh-CN"/>
            </a:defPPr>
            <a:lvl1pPr defTabSz="801688">
              <a:lnSpc>
                <a:spcPct val="110000"/>
              </a:lnSpc>
              <a:spcBef>
                <a:spcPct val="0"/>
              </a:spcBef>
              <a:defRPr sz="3200">
                <a:solidFill>
                  <a:srgbClr val="990000"/>
                </a:solidFill>
                <a:latin typeface="FrutigerNext LT Medium" pitchFamily="34" charset="0"/>
                <a:ea typeface="黑体" panose="02010609060101010101" pitchFamily="49" charset="-122"/>
              </a:defRPr>
            </a:lvl1pPr>
          </a:lstStyle>
          <a:p>
            <a:r>
              <a:rPr lang="zh-CN" altLang="en-US" dirty="0"/>
              <a:t>敏捷工作件：迭代</a:t>
            </a:r>
            <a:r>
              <a:rPr lang="en-US" altLang="zh-CN" dirty="0"/>
              <a:t>Backlog</a:t>
            </a:r>
            <a:endParaRPr lang="zh-CN" altLang="en-US" dirty="0"/>
          </a:p>
        </p:txBody>
      </p:sp>
      <p:sp>
        <p:nvSpPr>
          <p:cNvPr id="62469" name="Rectangle 4"/>
          <p:cNvSpPr>
            <a:spLocks noChangeArrowheads="1"/>
          </p:cNvSpPr>
          <p:nvPr/>
        </p:nvSpPr>
        <p:spPr bwMode="auto">
          <a:xfrm>
            <a:off x="406401" y="3375449"/>
            <a:ext cx="6412821" cy="11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61950" indent="-36195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迭代</a:t>
            </a:r>
            <a:r>
              <a:rPr lang="en-US" altLang="zh-CN" sz="1600" b="1" dirty="0">
                <a:solidFill>
                  <a:schemeClr val="tx1"/>
                </a:solidFill>
                <a:latin typeface="FrutigerNext LT Regular" pitchFamily="34" charset="0"/>
                <a:ea typeface="华文细黑" panose="02010600040101010101" pitchFamily="2" charset="-122"/>
              </a:rPr>
              <a:t>Backlog</a:t>
            </a:r>
            <a:r>
              <a:rPr lang="zh-CN" altLang="en-US" sz="1600" b="1" dirty="0">
                <a:solidFill>
                  <a:schemeClr val="tx1"/>
                </a:solidFill>
                <a:latin typeface="华文细黑" panose="02010600040101010101" pitchFamily="2" charset="-122"/>
                <a:ea typeface="华文细黑" panose="02010600040101010101" pitchFamily="2" charset="-122"/>
              </a:rPr>
              <a:t>的好处</a:t>
            </a:r>
            <a:endParaRPr lang="en-US" altLang="zh-CN" sz="1600" b="1" dirty="0">
              <a:solidFill>
                <a:schemeClr val="tx1"/>
              </a:solidFill>
              <a:latin typeface="华文细黑" panose="02010600040101010101" pitchFamily="2" charset="-122"/>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将需求分解成更细小的任务，利于对迭代内进度进行精确控制；</a:t>
            </a:r>
            <a:endParaRPr lang="en-US" altLang="zh-CN" sz="1600" dirty="0">
              <a:solidFill>
                <a:schemeClr val="tx1"/>
              </a:solidFill>
              <a:latin typeface="华文细黑" panose="02010600040101010101" pitchFamily="2" charset="-122"/>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剩余工作量可用来实时跟踪团队当前进展。</a:t>
            </a:r>
            <a:endParaRPr lang="en-US" altLang="zh-CN" sz="1600" dirty="0">
              <a:solidFill>
                <a:schemeClr val="tx1"/>
              </a:solidFill>
              <a:latin typeface="华文细黑" panose="02010600040101010101" pitchFamily="2" charset="-122"/>
              <a:ea typeface="华文细黑" panose="02010600040101010101" pitchFamily="2" charset="-122"/>
            </a:endParaRPr>
          </a:p>
        </p:txBody>
      </p:sp>
      <p:sp>
        <p:nvSpPr>
          <p:cNvPr id="62470" name="Rectangle 5"/>
          <p:cNvSpPr>
            <a:spLocks noChangeArrowheads="1"/>
          </p:cNvSpPr>
          <p:nvPr/>
        </p:nvSpPr>
        <p:spPr bwMode="auto">
          <a:xfrm>
            <a:off x="6705601" y="1143423"/>
            <a:ext cx="5326742"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61950" indent="-36195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迭代</a:t>
            </a:r>
            <a:r>
              <a:rPr lang="en-US" altLang="zh-CN" sz="1600" b="1" dirty="0">
                <a:solidFill>
                  <a:schemeClr val="tx1"/>
                </a:solidFill>
                <a:latin typeface="FrutigerNext LT Regular" pitchFamily="34" charset="0"/>
                <a:ea typeface="华文细黑" panose="02010600040101010101" pitchFamily="2" charset="-122"/>
              </a:rPr>
              <a:t>Backlog</a:t>
            </a:r>
            <a:r>
              <a:rPr lang="zh-CN" altLang="en-US" sz="1600" b="1" dirty="0">
                <a:solidFill>
                  <a:schemeClr val="tx1"/>
                </a:solidFill>
                <a:latin typeface="华文细黑" panose="02010600040101010101" pitchFamily="2" charset="-122"/>
                <a:ea typeface="华文细黑" panose="02010600040101010101" pitchFamily="2" charset="-122"/>
              </a:rPr>
              <a:t>关键要点</a:t>
            </a:r>
            <a:endParaRPr lang="en-US" altLang="zh-CN" sz="1600" b="1" dirty="0">
              <a:solidFill>
                <a:schemeClr val="tx1"/>
              </a:solidFill>
              <a:latin typeface="华文细黑" panose="02010600040101010101" pitchFamily="2" charset="-122"/>
              <a:ea typeface="华文细黑" panose="02010600040101010101" pitchFamily="2" charset="-122"/>
            </a:endParaRPr>
          </a:p>
          <a:p>
            <a:pPr algn="l" eaLnBrk="1" hangingPunct="1">
              <a:lnSpc>
                <a:spcPct val="140000"/>
              </a:lnSpc>
              <a:buClr>
                <a:schemeClr val="bg2"/>
              </a:buClr>
              <a:buSzPct val="60000"/>
              <a:buFont typeface="Wingdings" panose="05000000000000000000" pitchFamily="2" charset="2"/>
              <a:buChar char="l"/>
            </a:pPr>
            <a:r>
              <a:rPr lang="zh-CN" altLang="en-US" sz="1600" b="1" dirty="0">
                <a:solidFill>
                  <a:schemeClr val="tx1"/>
                </a:solidFill>
                <a:latin typeface="华文细黑" panose="02010600040101010101" pitchFamily="2" charset="-122"/>
                <a:ea typeface="华文细黑" panose="02010600040101010101" pitchFamily="2" charset="-122"/>
              </a:rPr>
              <a:t>“任务”</a:t>
            </a:r>
            <a:r>
              <a:rPr lang="zh-CN" altLang="en-US" sz="1600" dirty="0">
                <a:solidFill>
                  <a:schemeClr val="tx1"/>
                </a:solidFill>
                <a:latin typeface="华文细黑" panose="02010600040101010101" pitchFamily="2" charset="-122"/>
                <a:ea typeface="华文细黑" panose="02010600040101010101" pitchFamily="2" charset="-122"/>
              </a:rPr>
              <a:t>由团队成员自己分解和定义，而不是上级指派，支撑需求完成的所有工作都可以列为任务；</a:t>
            </a: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任务要落实到具体的责任人；</a:t>
            </a: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任务粒度要小，工作量大于两天的任务要进一步分解；</a:t>
            </a:r>
          </a:p>
          <a:p>
            <a:pPr algn="l" eaLnBrk="1" hangingPunct="1">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用小时做为任务剩余工作量的估计单位，并每日重估计和刷新。</a:t>
            </a:r>
          </a:p>
        </p:txBody>
      </p:sp>
      <p:sp>
        <p:nvSpPr>
          <p:cNvPr id="62472" name="Rectangle 5"/>
          <p:cNvSpPr>
            <a:spLocks noChangeArrowheads="1"/>
          </p:cNvSpPr>
          <p:nvPr/>
        </p:nvSpPr>
        <p:spPr bwMode="auto">
          <a:xfrm>
            <a:off x="7079799" y="3736230"/>
            <a:ext cx="4952544" cy="409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600" b="1" dirty="0">
                <a:solidFill>
                  <a:schemeClr val="tx2"/>
                </a:solidFill>
                <a:latin typeface="FrutigerNext LT Regular" pitchFamily="34" charset="0"/>
                <a:ea typeface="华文细黑" panose="02010600040101010101" pitchFamily="2" charset="-122"/>
              </a:rPr>
              <a:t>迭代</a:t>
            </a:r>
            <a:r>
              <a:rPr lang="en-US" altLang="zh-CN" sz="1600" b="1" dirty="0">
                <a:solidFill>
                  <a:schemeClr val="tx2"/>
                </a:solidFill>
                <a:latin typeface="FrutigerNext LT Regular" pitchFamily="34" charset="0"/>
                <a:ea typeface="华文细黑" panose="02010600040101010101" pitchFamily="2" charset="-122"/>
              </a:rPr>
              <a:t>Backlog</a:t>
            </a:r>
            <a:r>
              <a:rPr lang="zh-CN" altLang="en-US" sz="1600" b="1" dirty="0">
                <a:solidFill>
                  <a:schemeClr val="tx2"/>
                </a:solidFill>
                <a:latin typeface="FrutigerNext LT Regular" pitchFamily="34" charset="0"/>
                <a:ea typeface="华文细黑" panose="02010600040101010101" pitchFamily="2" charset="-122"/>
              </a:rPr>
              <a:t>提供精细的迭代开发计划</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6220" t="42682" r="9365" b="6633"/>
          <a:stretch/>
        </p:blipFill>
        <p:spPr>
          <a:xfrm>
            <a:off x="7079799" y="3608199"/>
            <a:ext cx="5112202" cy="3249801"/>
          </a:xfrm>
          <a:prstGeom prst="rect">
            <a:avLst/>
          </a:prstGeom>
        </p:spPr>
      </p:pic>
      <p:sp>
        <p:nvSpPr>
          <p:cNvPr id="5" name="矩形 4"/>
          <p:cNvSpPr/>
          <p:nvPr/>
        </p:nvSpPr>
        <p:spPr>
          <a:xfrm>
            <a:off x="11364686" y="6618515"/>
            <a:ext cx="812801" cy="224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4724" r="8825" b="17980"/>
          <a:stretch/>
        </p:blipFill>
        <p:spPr>
          <a:xfrm>
            <a:off x="3391158" y="4506336"/>
            <a:ext cx="2022669" cy="2351664"/>
          </a:xfrm>
          <a:prstGeom prst="rect">
            <a:avLst/>
          </a:prstGeom>
        </p:spPr>
      </p:pic>
      <p:sp>
        <p:nvSpPr>
          <p:cNvPr id="6" name="右大括号 5"/>
          <p:cNvSpPr/>
          <p:nvPr/>
        </p:nvSpPr>
        <p:spPr>
          <a:xfrm>
            <a:off x="5457371" y="4616434"/>
            <a:ext cx="174172" cy="61666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右箭头 6"/>
          <p:cNvSpPr/>
          <p:nvPr/>
        </p:nvSpPr>
        <p:spPr>
          <a:xfrm>
            <a:off x="5920242" y="4674750"/>
            <a:ext cx="941841" cy="44223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71848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9"/>
          <p:cNvSpPr>
            <a:spLocks noGrp="1" noChangeArrowheads="1"/>
          </p:cNvSpPr>
          <p:nvPr>
            <p:ph type="title"/>
          </p:nvPr>
        </p:nvSpPr>
        <p:spPr>
          <a:xfrm>
            <a:off x="286205" y="510996"/>
            <a:ext cx="10515600" cy="622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迭代</a:t>
            </a:r>
            <a:r>
              <a:rPr lang="en-US" altLang="zh-CN" sz="3200" dirty="0">
                <a:solidFill>
                  <a:srgbClr val="990000"/>
                </a:solidFill>
                <a:latin typeface="FrutigerNext LT Medium" pitchFamily="34" charset="0"/>
                <a:ea typeface="黑体" panose="02010609060101010101" pitchFamily="49" charset="-122"/>
                <a:cs typeface="+mn-cs"/>
              </a:rPr>
              <a:t> Backlog </a:t>
            </a:r>
            <a:r>
              <a:rPr lang="zh-CN" altLang="en-US" sz="3200" dirty="0">
                <a:solidFill>
                  <a:srgbClr val="990000"/>
                </a:solidFill>
                <a:latin typeface="FrutigerNext LT Medium" pitchFamily="34" charset="0"/>
                <a:ea typeface="黑体" panose="02010609060101010101" pitchFamily="49" charset="-122"/>
                <a:cs typeface="+mn-cs"/>
              </a:rPr>
              <a:t>示例</a:t>
            </a:r>
          </a:p>
        </p:txBody>
      </p:sp>
      <p:pic>
        <p:nvPicPr>
          <p:cNvPr id="76804" name="Picture 25" descr="Picture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186" y="1133476"/>
            <a:ext cx="9367287" cy="527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 Box 5"/>
          <p:cNvSpPr txBox="1">
            <a:spLocks noChangeArrowheads="1"/>
          </p:cNvSpPr>
          <p:nvPr/>
        </p:nvSpPr>
        <p:spPr bwMode="auto">
          <a:xfrm>
            <a:off x="8650403" y="384764"/>
            <a:ext cx="120768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dirty="0">
                <a:latin typeface="Arial" pitchFamily="34" charset="0"/>
                <a:ea typeface="宋体" pitchFamily="2" charset="-122"/>
              </a:rPr>
              <a:t>任务执行者</a:t>
            </a:r>
            <a:endParaRPr lang="en-US" altLang="zh-CN" dirty="0">
              <a:latin typeface="Arial" pitchFamily="34" charset="0"/>
              <a:ea typeface="宋体" pitchFamily="2" charset="-122"/>
            </a:endParaRPr>
          </a:p>
        </p:txBody>
      </p:sp>
      <p:sp>
        <p:nvSpPr>
          <p:cNvPr id="76806" name="Line 6"/>
          <p:cNvSpPr>
            <a:spLocks noChangeShapeType="1"/>
          </p:cNvSpPr>
          <p:nvPr/>
        </p:nvSpPr>
        <p:spPr bwMode="auto">
          <a:xfrm flipH="1">
            <a:off x="8721916" y="779475"/>
            <a:ext cx="331126" cy="13509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07" name="Line 7"/>
          <p:cNvSpPr>
            <a:spLocks noChangeShapeType="1"/>
          </p:cNvSpPr>
          <p:nvPr/>
        </p:nvSpPr>
        <p:spPr bwMode="auto">
          <a:xfrm>
            <a:off x="5082214" y="3182434"/>
            <a:ext cx="649287"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08" name="Text Box 8"/>
          <p:cNvSpPr txBox="1">
            <a:spLocks noChangeArrowheads="1"/>
          </p:cNvSpPr>
          <p:nvPr/>
        </p:nvSpPr>
        <p:spPr bwMode="auto">
          <a:xfrm>
            <a:off x="4127917" y="2961266"/>
            <a:ext cx="1002496"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r" eaLnBrk="1" hangingPunct="1"/>
            <a:r>
              <a:rPr lang="zh-CN" altLang="en-US" dirty="0">
                <a:latin typeface="Arial" pitchFamily="34" charset="0"/>
                <a:ea typeface="宋体" pitchFamily="2" charset="-122"/>
              </a:rPr>
              <a:t>任务描述</a:t>
            </a:r>
            <a:endParaRPr lang="en-US" altLang="zh-CN" dirty="0">
              <a:latin typeface="Arial" pitchFamily="34" charset="0"/>
              <a:ea typeface="宋体" pitchFamily="2" charset="-122"/>
            </a:endParaRPr>
          </a:p>
        </p:txBody>
      </p:sp>
      <p:sp>
        <p:nvSpPr>
          <p:cNvPr id="76809" name="Line 9"/>
          <p:cNvSpPr>
            <a:spLocks noChangeShapeType="1"/>
          </p:cNvSpPr>
          <p:nvPr/>
        </p:nvSpPr>
        <p:spPr bwMode="auto">
          <a:xfrm flipH="1">
            <a:off x="9739086" y="1314739"/>
            <a:ext cx="1252136" cy="752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0" name="Text Box 10"/>
          <p:cNvSpPr txBox="1">
            <a:spLocks noChangeArrowheads="1"/>
          </p:cNvSpPr>
          <p:nvPr/>
        </p:nvSpPr>
        <p:spPr bwMode="auto">
          <a:xfrm>
            <a:off x="10726971" y="933953"/>
            <a:ext cx="120768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dirty="0"/>
              <a:t>预估工作量</a:t>
            </a:r>
            <a:endParaRPr lang="en-US" altLang="zh-CN" sz="1200" dirty="0">
              <a:latin typeface="Arial" pitchFamily="34" charset="0"/>
              <a:ea typeface="宋体" pitchFamily="2" charset="-122"/>
            </a:endParaRPr>
          </a:p>
        </p:txBody>
      </p:sp>
      <p:sp>
        <p:nvSpPr>
          <p:cNvPr id="76811" name="Text Box 11"/>
          <p:cNvSpPr txBox="1">
            <a:spLocks noChangeArrowheads="1"/>
          </p:cNvSpPr>
          <p:nvPr/>
        </p:nvSpPr>
        <p:spPr bwMode="auto">
          <a:xfrm>
            <a:off x="10932156" y="3618491"/>
            <a:ext cx="1002495"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dirty="0">
                <a:latin typeface="Arial" pitchFamily="34" charset="0"/>
                <a:ea typeface="宋体" pitchFamily="2" charset="-122"/>
              </a:rPr>
              <a:t>任务阻塞</a:t>
            </a:r>
            <a:endParaRPr lang="en-US" altLang="zh-CN" dirty="0">
              <a:latin typeface="Arial" pitchFamily="34" charset="0"/>
              <a:ea typeface="宋体" pitchFamily="2" charset="-122"/>
            </a:endParaRPr>
          </a:p>
        </p:txBody>
      </p:sp>
      <p:sp>
        <p:nvSpPr>
          <p:cNvPr id="76812" name="Line 12"/>
          <p:cNvSpPr>
            <a:spLocks noChangeShapeType="1"/>
          </p:cNvSpPr>
          <p:nvPr/>
        </p:nvSpPr>
        <p:spPr bwMode="auto">
          <a:xfrm flipH="1">
            <a:off x="10584316" y="3995851"/>
            <a:ext cx="793734" cy="5858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3" name="Line 15"/>
          <p:cNvSpPr>
            <a:spLocks noChangeShapeType="1"/>
          </p:cNvSpPr>
          <p:nvPr/>
        </p:nvSpPr>
        <p:spPr bwMode="auto">
          <a:xfrm>
            <a:off x="6228217" y="971011"/>
            <a:ext cx="504825" cy="217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4" name="Text Box 16"/>
          <p:cNvSpPr txBox="1">
            <a:spLocks noChangeArrowheads="1"/>
          </p:cNvSpPr>
          <p:nvPr/>
        </p:nvSpPr>
        <p:spPr bwMode="auto">
          <a:xfrm>
            <a:off x="5441651" y="566018"/>
            <a:ext cx="1002496" cy="34073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algn="r" eaLnBrk="1" hangingPunct="1"/>
            <a:r>
              <a:rPr lang="zh-CN" altLang="en-US" dirty="0">
                <a:latin typeface="Arial" pitchFamily="34" charset="0"/>
                <a:ea typeface="宋体" pitchFamily="2" charset="-122"/>
              </a:rPr>
              <a:t>迭代目标</a:t>
            </a:r>
            <a:endParaRPr lang="en-US" altLang="zh-CN" dirty="0">
              <a:latin typeface="Arial" pitchFamily="34" charset="0"/>
              <a:ea typeface="宋体" pitchFamily="2" charset="-122"/>
            </a:endParaRPr>
          </a:p>
        </p:txBody>
      </p:sp>
      <p:sp>
        <p:nvSpPr>
          <p:cNvPr id="76815" name="Line 17"/>
          <p:cNvSpPr>
            <a:spLocks noChangeShapeType="1"/>
          </p:cNvSpPr>
          <p:nvPr/>
        </p:nvSpPr>
        <p:spPr bwMode="auto">
          <a:xfrm flipH="1">
            <a:off x="10584316" y="2410758"/>
            <a:ext cx="600251" cy="253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816" name="Text Box 18"/>
          <p:cNvSpPr txBox="1">
            <a:spLocks noChangeArrowheads="1"/>
          </p:cNvSpPr>
          <p:nvPr/>
        </p:nvSpPr>
        <p:spPr bwMode="auto">
          <a:xfrm>
            <a:off x="10932156" y="2077745"/>
            <a:ext cx="1002495"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dirty="0">
                <a:latin typeface="Arial" pitchFamily="34" charset="0"/>
                <a:ea typeface="宋体" pitchFamily="2" charset="-122"/>
              </a:rPr>
              <a:t>任务状态</a:t>
            </a:r>
            <a:endParaRPr lang="en-US" altLang="zh-CN" dirty="0">
              <a:latin typeface="Arial" pitchFamily="34" charset="0"/>
              <a:ea typeface="宋体" pitchFamily="2" charset="-122"/>
            </a:endParaRPr>
          </a:p>
        </p:txBody>
      </p:sp>
      <p:sp>
        <p:nvSpPr>
          <p:cNvPr id="76817" name="Rectangle 19"/>
          <p:cNvSpPr>
            <a:spLocks noChangeArrowheads="1"/>
          </p:cNvSpPr>
          <p:nvPr/>
        </p:nvSpPr>
        <p:spPr bwMode="auto">
          <a:xfrm>
            <a:off x="8352293" y="3878264"/>
            <a:ext cx="585787" cy="16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76818" name="Rectangle 20"/>
          <p:cNvSpPr>
            <a:spLocks noChangeArrowheads="1"/>
          </p:cNvSpPr>
          <p:nvPr/>
        </p:nvSpPr>
        <p:spPr bwMode="auto">
          <a:xfrm>
            <a:off x="8304668" y="4421189"/>
            <a:ext cx="585787" cy="16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76819" name="Rectangle 21"/>
          <p:cNvSpPr>
            <a:spLocks noChangeArrowheads="1"/>
          </p:cNvSpPr>
          <p:nvPr/>
        </p:nvSpPr>
        <p:spPr bwMode="auto">
          <a:xfrm>
            <a:off x="8349118" y="5281614"/>
            <a:ext cx="585787" cy="16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76820" name="Rectangle 22"/>
          <p:cNvSpPr>
            <a:spLocks noChangeArrowheads="1"/>
          </p:cNvSpPr>
          <p:nvPr/>
        </p:nvSpPr>
        <p:spPr bwMode="auto">
          <a:xfrm>
            <a:off x="8311018" y="4827588"/>
            <a:ext cx="5857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
        <p:nvSpPr>
          <p:cNvPr id="76821" name="Rectangle 23"/>
          <p:cNvSpPr>
            <a:spLocks noChangeArrowheads="1"/>
          </p:cNvSpPr>
          <p:nvPr/>
        </p:nvSpPr>
        <p:spPr bwMode="auto">
          <a:xfrm>
            <a:off x="8317368" y="5484813"/>
            <a:ext cx="585787" cy="406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endParaRPr lang="zh-CN" altLang="en-US"/>
          </a:p>
        </p:txBody>
      </p:sp>
    </p:spTree>
    <p:extLst>
      <p:ext uri="{BB962C8B-B14F-4D97-AF65-F5344CB8AC3E}">
        <p14:creationId xmlns:p14="http://schemas.microsoft.com/office/powerpoint/2010/main" val="332251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txBox="1">
            <a:spLocks noChangeArrowheads="1"/>
          </p:cNvSpPr>
          <p:nvPr/>
        </p:nvSpPr>
        <p:spPr bwMode="auto">
          <a:xfrm>
            <a:off x="288925" y="495210"/>
            <a:ext cx="8001000"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defPPr>
              <a:defRPr lang="zh-CN"/>
            </a:defPPr>
            <a:lvl1pPr defTabSz="801688">
              <a:lnSpc>
                <a:spcPct val="110000"/>
              </a:lnSpc>
              <a:spcBef>
                <a:spcPct val="0"/>
              </a:spcBef>
              <a:defRPr sz="3200">
                <a:solidFill>
                  <a:srgbClr val="990000"/>
                </a:solidFill>
                <a:latin typeface="FrutigerNext LT Medium" pitchFamily="34" charset="0"/>
                <a:ea typeface="黑体" panose="02010609060101010101" pitchFamily="49" charset="-122"/>
              </a:defRPr>
            </a:lvl1pPr>
          </a:lstStyle>
          <a:p>
            <a:r>
              <a:rPr lang="zh-CN" altLang="en-US" dirty="0"/>
              <a:t>敏捷工作件：完成标准（</a:t>
            </a:r>
            <a:r>
              <a:rPr lang="en-US" altLang="zh-CN" dirty="0"/>
              <a:t>Definition of Done</a:t>
            </a:r>
            <a:r>
              <a:rPr lang="zh-CN" altLang="en-US" dirty="0"/>
              <a:t>）</a:t>
            </a:r>
          </a:p>
        </p:txBody>
      </p:sp>
      <p:sp>
        <p:nvSpPr>
          <p:cNvPr id="63492" name="矩形 4"/>
          <p:cNvSpPr>
            <a:spLocks noChangeArrowheads="1"/>
          </p:cNvSpPr>
          <p:nvPr/>
        </p:nvSpPr>
        <p:spPr bwMode="auto">
          <a:xfrm>
            <a:off x="567644" y="1117690"/>
            <a:ext cx="4826001"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什么是完成标准</a:t>
            </a:r>
            <a:endParaRPr lang="en-US" altLang="zh-CN" sz="1800" b="1" dirty="0">
              <a:solidFill>
                <a:schemeClr val="tx1"/>
              </a:solidFill>
              <a:latin typeface="华文细黑" panose="02010600040101010101" pitchFamily="2" charset="-122"/>
              <a:ea typeface="华文细黑" panose="02010600040101010101" pitchFamily="2" charset="-122"/>
            </a:endParaRPr>
          </a:p>
          <a:p>
            <a:pPr algn="l" eaLnBrk="1" hangingPunct="1">
              <a:lnSpc>
                <a:spcPct val="130000"/>
              </a:lnSpc>
              <a:buClr>
                <a:schemeClr val="bg2"/>
              </a:buClr>
              <a:buSzPct val="60000"/>
              <a:buFont typeface="Wingdings" panose="05000000000000000000" pitchFamily="2" charset="2"/>
              <a:buChar char="l"/>
            </a:pPr>
            <a:r>
              <a:rPr lang="zh-CN" altLang="en-US" sz="1800" dirty="0">
                <a:solidFill>
                  <a:schemeClr val="tx1"/>
                </a:solidFill>
                <a:latin typeface="华文细黑" panose="02010600040101010101" pitchFamily="2" charset="-122"/>
                <a:ea typeface="华文细黑" panose="02010600040101010101" pitchFamily="2" charset="-122"/>
              </a:rPr>
              <a:t>基于“随时可向用户发布”的目标制定衡量团队工作是否已完成的标准，由团队和</a:t>
            </a:r>
            <a:r>
              <a:rPr lang="en-US" altLang="zh-CN" sz="1800" dirty="0">
                <a:solidFill>
                  <a:schemeClr val="tx1"/>
                </a:solidFill>
                <a:latin typeface="FrutigerNext LT Regular" pitchFamily="34" charset="0"/>
                <a:ea typeface="华文细黑" panose="02010600040101010101" pitchFamily="2" charset="-122"/>
              </a:rPr>
              <a:t>PO</a:t>
            </a:r>
            <a:r>
              <a:rPr lang="zh-CN" altLang="en-US" sz="1800" dirty="0">
                <a:solidFill>
                  <a:schemeClr val="tx1"/>
                </a:solidFill>
                <a:latin typeface="华文细黑" panose="02010600040101010101" pitchFamily="2" charset="-122"/>
                <a:ea typeface="华文细黑" panose="02010600040101010101" pitchFamily="2" charset="-122"/>
              </a:rPr>
              <a:t>形成共识；</a:t>
            </a:r>
          </a:p>
        </p:txBody>
      </p:sp>
      <p:sp>
        <p:nvSpPr>
          <p:cNvPr id="63493" name="矩形 4"/>
          <p:cNvSpPr>
            <a:spLocks noChangeArrowheads="1"/>
          </p:cNvSpPr>
          <p:nvPr/>
        </p:nvSpPr>
        <p:spPr bwMode="auto">
          <a:xfrm>
            <a:off x="496207" y="3302091"/>
            <a:ext cx="4897438" cy="225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完成标准的好处</a:t>
            </a:r>
            <a:endParaRPr lang="en-US" altLang="zh-CN" sz="1800" b="1" dirty="0">
              <a:solidFill>
                <a:schemeClr val="tx1"/>
              </a:solidFill>
              <a:latin typeface="华文细黑" panose="02010600040101010101" pitchFamily="2" charset="-122"/>
              <a:ea typeface="华文细黑" panose="02010600040101010101" pitchFamily="2" charset="-122"/>
            </a:endParaRPr>
          </a:p>
          <a:p>
            <a:pPr algn="l" eaLnBrk="1" hangingPunct="1">
              <a:lnSpc>
                <a:spcPct val="130000"/>
              </a:lnSpc>
              <a:buClr>
                <a:schemeClr val="bg2"/>
              </a:buClr>
              <a:buSzPct val="60000"/>
              <a:buFont typeface="Wingdings" panose="05000000000000000000" pitchFamily="2" charset="2"/>
              <a:buChar char="l"/>
            </a:pPr>
            <a:r>
              <a:rPr lang="zh-CN" altLang="en-US" sz="1800" dirty="0">
                <a:solidFill>
                  <a:schemeClr val="tx1"/>
                </a:solidFill>
                <a:latin typeface="华文细黑" panose="02010600040101010101" pitchFamily="2" charset="-122"/>
                <a:ea typeface="华文细黑" panose="02010600040101010101" pitchFamily="2" charset="-122"/>
              </a:rPr>
              <a:t>共同协商的完成标准是团队的自我承诺，团队会更认真；</a:t>
            </a:r>
          </a:p>
          <a:p>
            <a:pPr algn="l" eaLnBrk="1" hangingPunct="1">
              <a:lnSpc>
                <a:spcPct val="130000"/>
              </a:lnSpc>
              <a:buClr>
                <a:schemeClr val="bg2"/>
              </a:buClr>
              <a:buSzPct val="60000"/>
              <a:buFont typeface="Wingdings" panose="05000000000000000000" pitchFamily="2" charset="2"/>
              <a:buChar char="l"/>
            </a:pPr>
            <a:r>
              <a:rPr lang="zh-CN" altLang="en-US" sz="1800" dirty="0">
                <a:solidFill>
                  <a:schemeClr val="tx1"/>
                </a:solidFill>
                <a:latin typeface="华文细黑" panose="02010600040101010101" pitchFamily="2" charset="-122"/>
                <a:ea typeface="华文细黑" panose="02010600040101010101" pitchFamily="2" charset="-122"/>
              </a:rPr>
              <a:t>用于准确评估团队工作进展；</a:t>
            </a:r>
          </a:p>
          <a:p>
            <a:pPr algn="l" eaLnBrk="1" hangingPunct="1">
              <a:lnSpc>
                <a:spcPct val="130000"/>
              </a:lnSpc>
              <a:buClr>
                <a:schemeClr val="bg2"/>
              </a:buClr>
              <a:buSzPct val="60000"/>
              <a:buFont typeface="Wingdings" panose="05000000000000000000" pitchFamily="2" charset="2"/>
              <a:buChar char="l"/>
            </a:pPr>
            <a:r>
              <a:rPr lang="zh-CN" altLang="en-US" sz="1800" dirty="0">
                <a:solidFill>
                  <a:schemeClr val="tx1"/>
                </a:solidFill>
                <a:latin typeface="华文细黑" panose="02010600040101010101" pitchFamily="2" charset="-122"/>
                <a:ea typeface="华文细黑" panose="02010600040101010101" pitchFamily="2" charset="-122"/>
              </a:rPr>
              <a:t>清晰和明确的完成标准保证了每次迭代是高质量的。</a:t>
            </a:r>
          </a:p>
        </p:txBody>
      </p:sp>
      <p:sp>
        <p:nvSpPr>
          <p:cNvPr id="63494" name="矩形 4"/>
          <p:cNvSpPr>
            <a:spLocks noChangeArrowheads="1"/>
          </p:cNvSpPr>
          <p:nvPr/>
        </p:nvSpPr>
        <p:spPr bwMode="auto">
          <a:xfrm>
            <a:off x="5921829" y="1033629"/>
            <a:ext cx="5951991"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完成标准的关键要点</a:t>
            </a:r>
            <a:endParaRPr lang="en-US" altLang="zh-CN" sz="1800" b="1" dirty="0">
              <a:solidFill>
                <a:schemeClr val="tx1"/>
              </a:solidFill>
              <a:latin typeface="华文细黑" panose="02010600040101010101" pitchFamily="2" charset="-122"/>
              <a:ea typeface="华文细黑" panose="02010600040101010101" pitchFamily="2" charset="-122"/>
            </a:endParaRPr>
          </a:p>
          <a:p>
            <a:pPr algn="l" eaLnBrk="1" hangingPunct="1">
              <a:lnSpc>
                <a:spcPct val="130000"/>
              </a:lnSpc>
              <a:buClr>
                <a:schemeClr val="bg2"/>
              </a:buClr>
              <a:buSzPct val="60000"/>
              <a:buFont typeface="Wingdings" panose="05000000000000000000" pitchFamily="2" charset="2"/>
              <a:buChar char="l"/>
            </a:pPr>
            <a:r>
              <a:rPr lang="zh-CN" altLang="en-US" sz="1800" dirty="0">
                <a:solidFill>
                  <a:schemeClr val="tx2"/>
                </a:solidFill>
                <a:latin typeface="华文细黑" panose="02010600040101010101" pitchFamily="2" charset="-122"/>
                <a:ea typeface="华文细黑" panose="02010600040101010101" pitchFamily="2" charset="-122"/>
              </a:rPr>
              <a:t>团队自协商</a:t>
            </a:r>
            <a:r>
              <a:rPr lang="zh-CN" altLang="en-US" sz="1800" dirty="0">
                <a:solidFill>
                  <a:srgbClr val="FF0000"/>
                </a:solidFill>
                <a:latin typeface="华文细黑" panose="02010600040101010101" pitchFamily="2" charset="-122"/>
                <a:ea typeface="华文细黑" panose="02010600040101010101" pitchFamily="2" charset="-122"/>
              </a:rPr>
              <a:t>：</a:t>
            </a:r>
            <a:r>
              <a:rPr lang="zh-CN" altLang="en-US" sz="1800" dirty="0">
                <a:solidFill>
                  <a:schemeClr val="tx1"/>
                </a:solidFill>
                <a:latin typeface="华文细黑" panose="02010600040101010101" pitchFamily="2" charset="-122"/>
                <a:ea typeface="华文细黑" panose="02010600040101010101" pitchFamily="2" charset="-122"/>
              </a:rPr>
              <a:t>团队根据项目实际情况来定义完成标准，并严格遵守；</a:t>
            </a:r>
          </a:p>
          <a:p>
            <a:pPr algn="l" eaLnBrk="1" hangingPunct="1">
              <a:lnSpc>
                <a:spcPct val="130000"/>
              </a:lnSpc>
              <a:buClr>
                <a:schemeClr val="bg2"/>
              </a:buClr>
              <a:buSzPct val="60000"/>
              <a:buFont typeface="Wingdings" panose="05000000000000000000" pitchFamily="2" charset="2"/>
              <a:buChar char="l"/>
            </a:pPr>
            <a:r>
              <a:rPr lang="zh-CN" altLang="en-US" sz="1800" dirty="0">
                <a:solidFill>
                  <a:schemeClr val="tx2"/>
                </a:solidFill>
                <a:latin typeface="华文细黑" panose="02010600040101010101" pitchFamily="2" charset="-122"/>
                <a:ea typeface="华文细黑" panose="02010600040101010101" pitchFamily="2" charset="-122"/>
              </a:rPr>
              <a:t>有层次</a:t>
            </a:r>
            <a:r>
              <a:rPr lang="zh-CN" altLang="en-US" sz="1800" dirty="0">
                <a:solidFill>
                  <a:schemeClr val="tx1"/>
                </a:solidFill>
                <a:latin typeface="华文细黑" panose="02010600040101010101" pitchFamily="2" charset="-122"/>
                <a:ea typeface="华文细黑" panose="02010600040101010101" pitchFamily="2" charset="-122"/>
              </a:rPr>
              <a:t>：一般分为三个层次：</a:t>
            </a:r>
            <a:r>
              <a:rPr lang="en-US" altLang="zh-CN" sz="1800" dirty="0">
                <a:solidFill>
                  <a:schemeClr val="tx1"/>
                </a:solidFill>
                <a:latin typeface="FrutigerNext LT Regular" pitchFamily="34" charset="0"/>
                <a:ea typeface="华文细黑" panose="02010600040101010101" pitchFamily="2" charset="-122"/>
              </a:rPr>
              <a:t>Story</a:t>
            </a:r>
            <a:r>
              <a:rPr lang="zh-CN" altLang="en-US" sz="1800" dirty="0">
                <a:solidFill>
                  <a:schemeClr val="tx1"/>
                </a:solidFill>
                <a:latin typeface="华文细黑" panose="02010600040101010101" pitchFamily="2" charset="-122"/>
                <a:ea typeface="华文细黑" panose="02010600040101010101" pitchFamily="2" charset="-122"/>
              </a:rPr>
              <a:t>级别，迭代级和发布级，每个级别都有各自的完成标准。</a:t>
            </a:r>
          </a:p>
        </p:txBody>
      </p:sp>
      <p:grpSp>
        <p:nvGrpSpPr>
          <p:cNvPr id="2" name="组合 1"/>
          <p:cNvGrpSpPr/>
          <p:nvPr/>
        </p:nvGrpSpPr>
        <p:grpSpPr>
          <a:xfrm>
            <a:off x="7358743" y="3053548"/>
            <a:ext cx="4515077" cy="3234939"/>
            <a:chOff x="7358743" y="3053548"/>
            <a:chExt cx="4515077" cy="3234939"/>
          </a:xfrm>
        </p:grpSpPr>
        <p:sp>
          <p:nvSpPr>
            <p:cNvPr id="439302" name="Rectangle 6"/>
            <p:cNvSpPr>
              <a:spLocks noChangeArrowheads="1"/>
            </p:cNvSpPr>
            <p:nvPr/>
          </p:nvSpPr>
          <p:spPr bwMode="auto">
            <a:xfrm>
              <a:off x="7358744" y="5375230"/>
              <a:ext cx="4515076" cy="913257"/>
            </a:xfrm>
            <a:prstGeom prst="rect">
              <a:avLst/>
            </a:prstGeom>
            <a:solidFill>
              <a:srgbClr val="EAEAEA"/>
            </a:solidFill>
            <a:ln w="9525" algn="ctr">
              <a:solidFill>
                <a:schemeClr val="tx1"/>
              </a:solidFill>
              <a:miter lim="800000"/>
              <a:headEnd/>
              <a:tailEnd/>
            </a:ln>
            <a:effectLst>
              <a:outerShdw dist="35921" dir="2700000" algn="ctr" rotWithShape="0">
                <a:srgbClr val="808080"/>
              </a:outerShdw>
            </a:effectLst>
          </p:spPr>
          <p:txBody>
            <a:bodyPr anchor="ctr"/>
            <a:lstStyle/>
            <a:p>
              <a:pPr marL="88900">
                <a:buClr>
                  <a:schemeClr val="bg2"/>
                </a:buClr>
                <a:buSzPct val="60000"/>
                <a:defRPr/>
              </a:pPr>
              <a:endParaRPr lang="zh-CN" altLang="en-US" sz="2000">
                <a:latin typeface="华文细黑" pitchFamily="2" charset="-122"/>
                <a:ea typeface="华文细黑" pitchFamily="2" charset="-122"/>
              </a:endParaRPr>
            </a:p>
          </p:txBody>
        </p:sp>
        <p:sp>
          <p:nvSpPr>
            <p:cNvPr id="439303" name="Rectangle 7"/>
            <p:cNvSpPr>
              <a:spLocks noChangeArrowheads="1"/>
            </p:cNvSpPr>
            <p:nvPr/>
          </p:nvSpPr>
          <p:spPr bwMode="auto">
            <a:xfrm>
              <a:off x="7358743" y="4438605"/>
              <a:ext cx="4515076" cy="936625"/>
            </a:xfrm>
            <a:prstGeom prst="rect">
              <a:avLst/>
            </a:prstGeom>
            <a:solidFill>
              <a:srgbClr val="EAEAEA"/>
            </a:solidFill>
            <a:ln w="9525" algn="ctr">
              <a:solidFill>
                <a:schemeClr val="tx1"/>
              </a:solidFill>
              <a:miter lim="800000"/>
              <a:headEnd/>
              <a:tailEnd/>
            </a:ln>
            <a:effectLst>
              <a:outerShdw dist="35921" dir="2700000" algn="ctr" rotWithShape="0">
                <a:srgbClr val="808080"/>
              </a:outerShdw>
            </a:effectLst>
          </p:spPr>
          <p:txBody>
            <a:bodyPr anchor="ctr"/>
            <a:lstStyle/>
            <a:p>
              <a:pPr marL="88900">
                <a:buClr>
                  <a:schemeClr val="bg2"/>
                </a:buClr>
                <a:buSzPct val="60000"/>
                <a:defRPr/>
              </a:pPr>
              <a:endParaRPr lang="zh-CN" altLang="en-US" sz="2000">
                <a:latin typeface="华文细黑" pitchFamily="2" charset="-122"/>
                <a:ea typeface="华文细黑" pitchFamily="2" charset="-122"/>
              </a:endParaRPr>
            </a:p>
          </p:txBody>
        </p:sp>
        <p:sp>
          <p:nvSpPr>
            <p:cNvPr id="439304" name="Rectangle 8"/>
            <p:cNvSpPr>
              <a:spLocks noChangeArrowheads="1"/>
            </p:cNvSpPr>
            <p:nvPr/>
          </p:nvSpPr>
          <p:spPr bwMode="auto">
            <a:xfrm>
              <a:off x="7358743" y="3430542"/>
              <a:ext cx="4515076" cy="1008062"/>
            </a:xfrm>
            <a:prstGeom prst="rect">
              <a:avLst/>
            </a:prstGeom>
            <a:solidFill>
              <a:srgbClr val="EAEAEA"/>
            </a:solidFill>
            <a:ln w="9525" algn="ctr">
              <a:solidFill>
                <a:schemeClr val="tx1"/>
              </a:solidFill>
              <a:miter lim="800000"/>
              <a:headEnd/>
              <a:tailEnd/>
            </a:ln>
            <a:effectLst>
              <a:outerShdw dist="35921" dir="2700000" algn="ctr" rotWithShape="0">
                <a:srgbClr val="808080"/>
              </a:outerShdw>
            </a:effectLst>
          </p:spPr>
          <p:txBody>
            <a:bodyPr anchor="ctr"/>
            <a:lstStyle/>
            <a:p>
              <a:pPr marL="88900">
                <a:buClr>
                  <a:schemeClr val="bg2"/>
                </a:buClr>
                <a:buSzPct val="60000"/>
                <a:defRPr/>
              </a:pPr>
              <a:endParaRPr lang="zh-CN" altLang="en-US" sz="2000">
                <a:latin typeface="华文细黑" pitchFamily="2" charset="-122"/>
                <a:ea typeface="华文细黑" pitchFamily="2" charset="-122"/>
              </a:endParaRPr>
            </a:p>
          </p:txBody>
        </p:sp>
        <p:sp>
          <p:nvSpPr>
            <p:cNvPr id="63498" name="Text Box 10"/>
            <p:cNvSpPr txBox="1">
              <a:spLocks noChangeArrowheads="1"/>
            </p:cNvSpPr>
            <p:nvPr/>
          </p:nvSpPr>
          <p:spPr bwMode="auto">
            <a:xfrm>
              <a:off x="7526336" y="3577208"/>
              <a:ext cx="933452" cy="44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en-US" altLang="zh-CN" sz="1200" i="1" dirty="0">
                  <a:solidFill>
                    <a:schemeClr val="tx1"/>
                  </a:solidFill>
                  <a:latin typeface="华文细黑" panose="02010600040101010101" pitchFamily="2" charset="-122"/>
                  <a:ea typeface="华文细黑" panose="02010600040101010101" pitchFamily="2" charset="-122"/>
                </a:rPr>
                <a:t>Story</a:t>
              </a:r>
              <a:r>
                <a:rPr lang="zh-CN" altLang="en-US" sz="1200" i="1" dirty="0">
                  <a:solidFill>
                    <a:schemeClr val="tx1"/>
                  </a:solidFill>
                  <a:latin typeface="华文细黑" panose="02010600040101010101" pitchFamily="2" charset="-122"/>
                  <a:ea typeface="华文细黑" panose="02010600040101010101" pitchFamily="2" charset="-122"/>
                </a:rPr>
                <a:t>完成标准样例</a:t>
              </a:r>
              <a:endParaRPr lang="zh-CN" altLang="en-US" sz="1200" i="1" dirty="0">
                <a:solidFill>
                  <a:schemeClr val="tx1"/>
                </a:solidFill>
                <a:latin typeface="FrutigerNext LT Regular" pitchFamily="34" charset="0"/>
                <a:ea typeface="MS PGothic" panose="020B0600070205080204" pitchFamily="34" charset="-128"/>
              </a:endParaRPr>
            </a:p>
          </p:txBody>
        </p:sp>
        <p:sp>
          <p:nvSpPr>
            <p:cNvPr id="63499" name="Text Box 11"/>
            <p:cNvSpPr txBox="1">
              <a:spLocks noChangeArrowheads="1"/>
            </p:cNvSpPr>
            <p:nvPr/>
          </p:nvSpPr>
          <p:spPr bwMode="auto">
            <a:xfrm>
              <a:off x="7474857" y="4511630"/>
              <a:ext cx="986518" cy="44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i="1" dirty="0">
                  <a:solidFill>
                    <a:schemeClr val="tx1"/>
                  </a:solidFill>
                  <a:latin typeface="华文细黑" panose="02010600040101010101" pitchFamily="2" charset="-122"/>
                  <a:ea typeface="华文细黑" panose="02010600040101010101" pitchFamily="2" charset="-122"/>
                </a:rPr>
                <a:t>迭代完成标准样例</a:t>
              </a:r>
            </a:p>
          </p:txBody>
        </p:sp>
        <p:sp>
          <p:nvSpPr>
            <p:cNvPr id="63500" name="Text Box 12"/>
            <p:cNvSpPr txBox="1">
              <a:spLocks noChangeArrowheads="1"/>
            </p:cNvSpPr>
            <p:nvPr/>
          </p:nvSpPr>
          <p:spPr bwMode="auto">
            <a:xfrm>
              <a:off x="7474858" y="5449114"/>
              <a:ext cx="856342" cy="44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i="1" dirty="0">
                  <a:solidFill>
                    <a:schemeClr val="tx1"/>
                  </a:solidFill>
                  <a:latin typeface="华文细黑" panose="02010600040101010101" pitchFamily="2" charset="-122"/>
                  <a:ea typeface="华文细黑" panose="02010600040101010101" pitchFamily="2" charset="-122"/>
                </a:rPr>
                <a:t>发布完成标准样例</a:t>
              </a:r>
            </a:p>
          </p:txBody>
        </p:sp>
        <p:sp>
          <p:nvSpPr>
            <p:cNvPr id="63501" name="Text Box 13"/>
            <p:cNvSpPr txBox="1">
              <a:spLocks noChangeArrowheads="1"/>
            </p:cNvSpPr>
            <p:nvPr/>
          </p:nvSpPr>
          <p:spPr bwMode="auto">
            <a:xfrm>
              <a:off x="8569326" y="3514679"/>
              <a:ext cx="1114425" cy="264639"/>
            </a:xfrm>
            <a:prstGeom prst="rect">
              <a:avLst/>
            </a:prstGeom>
            <a:solidFill>
              <a:srgbClr val="FFE0C1"/>
            </a:solidFill>
            <a:ln w="9525" algn="ctr">
              <a:solidFill>
                <a:schemeClr val="bg2"/>
              </a:solidFill>
              <a:miter lim="800000"/>
              <a:headEnd/>
              <a:tailEnd/>
            </a:ln>
          </p:spPr>
          <p:txBody>
            <a:bodyPr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a:solidFill>
                    <a:schemeClr val="tx1"/>
                  </a:solidFill>
                  <a:latin typeface="FrutigerNext LT Regular" pitchFamily="34" charset="0"/>
                  <a:ea typeface="华文细黑" panose="02010600040101010101" pitchFamily="2" charset="-122"/>
                </a:rPr>
                <a:t>代码合入主干</a:t>
              </a:r>
            </a:p>
          </p:txBody>
        </p:sp>
        <p:sp>
          <p:nvSpPr>
            <p:cNvPr id="63502" name="Text Box 15"/>
            <p:cNvSpPr txBox="1">
              <a:spLocks noChangeArrowheads="1"/>
            </p:cNvSpPr>
            <p:nvPr/>
          </p:nvSpPr>
          <p:spPr bwMode="auto">
            <a:xfrm>
              <a:off x="8569326" y="4151267"/>
              <a:ext cx="1152525" cy="264639"/>
            </a:xfrm>
            <a:prstGeom prst="rect">
              <a:avLst/>
            </a:prstGeom>
            <a:solidFill>
              <a:srgbClr val="FFE0C1"/>
            </a:solidFill>
            <a:ln w="9525" algn="ctr">
              <a:solidFill>
                <a:schemeClr val="bg2"/>
              </a:solidFill>
              <a:miter lim="800000"/>
              <a:headEnd/>
              <a:tailEnd/>
            </a:ln>
          </p:spPr>
          <p:txBody>
            <a:bodyPr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代码符合规范</a:t>
              </a:r>
            </a:p>
          </p:txBody>
        </p:sp>
        <p:sp>
          <p:nvSpPr>
            <p:cNvPr id="63503" name="Text Box 16"/>
            <p:cNvSpPr txBox="1">
              <a:spLocks noChangeArrowheads="1"/>
            </p:cNvSpPr>
            <p:nvPr/>
          </p:nvSpPr>
          <p:spPr bwMode="auto">
            <a:xfrm>
              <a:off x="8569325" y="3838529"/>
              <a:ext cx="1223960"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代码</a:t>
              </a:r>
              <a:r>
                <a:rPr lang="en-US" altLang="zh-CN" sz="1200" dirty="0">
                  <a:solidFill>
                    <a:schemeClr val="tx1"/>
                  </a:solidFill>
                  <a:latin typeface="FrutigerNext LT Regular" pitchFamily="34" charset="0"/>
                  <a:ea typeface="华文细黑" panose="02010600040101010101" pitchFamily="2" charset="-122"/>
                </a:rPr>
                <a:t>100%</a:t>
              </a:r>
              <a:r>
                <a:rPr lang="zh-CN" altLang="en-US" sz="1200" dirty="0">
                  <a:solidFill>
                    <a:schemeClr val="tx1"/>
                  </a:solidFill>
                  <a:latin typeface="FrutigerNext LT Regular" pitchFamily="34" charset="0"/>
                  <a:ea typeface="华文细黑" panose="02010600040101010101" pitchFamily="2" charset="-122"/>
                </a:rPr>
                <a:t>检视</a:t>
              </a:r>
            </a:p>
          </p:txBody>
        </p:sp>
        <p:sp>
          <p:nvSpPr>
            <p:cNvPr id="63504" name="Text Box 17"/>
            <p:cNvSpPr txBox="1">
              <a:spLocks noChangeArrowheads="1"/>
            </p:cNvSpPr>
            <p:nvPr/>
          </p:nvSpPr>
          <p:spPr bwMode="auto">
            <a:xfrm>
              <a:off x="9793287" y="4154442"/>
              <a:ext cx="1395751"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a:solidFill>
                    <a:schemeClr val="tx1"/>
                  </a:solidFill>
                  <a:latin typeface="FrutigerNext LT Regular" pitchFamily="34" charset="0"/>
                  <a:ea typeface="华文细黑" panose="02010600040101010101" pitchFamily="2" charset="-122"/>
                </a:rPr>
                <a:t>通过验收测试</a:t>
              </a:r>
            </a:p>
          </p:txBody>
        </p:sp>
        <p:sp>
          <p:nvSpPr>
            <p:cNvPr id="63505" name="Text Box 21"/>
            <p:cNvSpPr txBox="1">
              <a:spLocks noChangeArrowheads="1"/>
            </p:cNvSpPr>
            <p:nvPr/>
          </p:nvSpPr>
          <p:spPr bwMode="auto">
            <a:xfrm>
              <a:off x="9793289" y="4943429"/>
              <a:ext cx="1512887" cy="264639"/>
            </a:xfrm>
            <a:prstGeom prst="rect">
              <a:avLst/>
            </a:prstGeom>
            <a:solidFill>
              <a:srgbClr val="FFE0C1"/>
            </a:solidFill>
            <a:ln w="9525" algn="ctr">
              <a:solidFill>
                <a:schemeClr val="bg2"/>
              </a:solidFill>
              <a:miter lim="800000"/>
              <a:headEnd/>
              <a:tailEnd/>
            </a:ln>
          </p:spPr>
          <p:txBody>
            <a:bodyPr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a:solidFill>
                    <a:schemeClr val="tx1"/>
                  </a:solidFill>
                  <a:latin typeface="FrutigerNext LT Regular" pitchFamily="34" charset="0"/>
                  <a:ea typeface="华文细黑" panose="02010600040101010101" pitchFamily="2" charset="-122"/>
                </a:rPr>
                <a:t>通过迭代验收</a:t>
              </a:r>
            </a:p>
          </p:txBody>
        </p:sp>
        <p:sp>
          <p:nvSpPr>
            <p:cNvPr id="63506" name="Text Box 25"/>
            <p:cNvSpPr txBox="1">
              <a:spLocks noChangeArrowheads="1"/>
            </p:cNvSpPr>
            <p:nvPr/>
          </p:nvSpPr>
          <p:spPr bwMode="auto">
            <a:xfrm>
              <a:off x="9857129" y="4602903"/>
              <a:ext cx="1847169"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系统测试用例</a:t>
              </a:r>
              <a:r>
                <a:rPr lang="en-US" altLang="zh-CN" sz="1200" dirty="0">
                  <a:solidFill>
                    <a:schemeClr val="tx1"/>
                  </a:solidFill>
                  <a:latin typeface="FrutigerNext LT Regular" pitchFamily="34" charset="0"/>
                  <a:ea typeface="华文细黑" panose="02010600040101010101" pitchFamily="2" charset="-122"/>
                </a:rPr>
                <a:t>100%</a:t>
              </a:r>
              <a:r>
                <a:rPr lang="zh-CN" altLang="en-US" sz="1200" dirty="0">
                  <a:solidFill>
                    <a:schemeClr val="tx1"/>
                  </a:solidFill>
                  <a:latin typeface="FrutigerNext LT Regular" pitchFamily="34" charset="0"/>
                  <a:ea typeface="华文细黑" panose="02010600040101010101" pitchFamily="2" charset="-122"/>
                </a:rPr>
                <a:t>通过</a:t>
              </a:r>
            </a:p>
          </p:txBody>
        </p:sp>
        <p:sp>
          <p:nvSpPr>
            <p:cNvPr id="63507" name="Text Box 26"/>
            <p:cNvSpPr txBox="1">
              <a:spLocks noChangeArrowheads="1"/>
            </p:cNvSpPr>
            <p:nvPr/>
          </p:nvSpPr>
          <p:spPr bwMode="auto">
            <a:xfrm>
              <a:off x="9793289" y="5421267"/>
              <a:ext cx="1139143"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通过性能测试</a:t>
              </a:r>
            </a:p>
          </p:txBody>
        </p:sp>
        <p:sp>
          <p:nvSpPr>
            <p:cNvPr id="63508" name="Text Box 27"/>
            <p:cNvSpPr txBox="1">
              <a:spLocks noChangeArrowheads="1"/>
            </p:cNvSpPr>
            <p:nvPr/>
          </p:nvSpPr>
          <p:spPr bwMode="auto">
            <a:xfrm>
              <a:off x="8569324" y="4608467"/>
              <a:ext cx="1223961"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所有</a:t>
              </a:r>
              <a:r>
                <a:rPr lang="en-US" altLang="zh-CN" sz="1200" dirty="0">
                  <a:solidFill>
                    <a:schemeClr val="tx1"/>
                  </a:solidFill>
                  <a:latin typeface="FrutigerNext LT Regular" pitchFamily="34" charset="0"/>
                  <a:ea typeface="华文细黑" panose="02010600040101010101" pitchFamily="2" charset="-122"/>
                </a:rPr>
                <a:t>Story</a:t>
              </a:r>
              <a:r>
                <a:rPr lang="zh-CN" altLang="en-US" sz="1200" dirty="0">
                  <a:solidFill>
                    <a:schemeClr val="tx1"/>
                  </a:solidFill>
                  <a:latin typeface="FrutigerNext LT Regular" pitchFamily="34" charset="0"/>
                  <a:ea typeface="华文细黑" panose="02010600040101010101" pitchFamily="2" charset="-122"/>
                </a:rPr>
                <a:t>完成</a:t>
              </a:r>
            </a:p>
          </p:txBody>
        </p:sp>
        <p:sp>
          <p:nvSpPr>
            <p:cNvPr id="63509" name="Text Box 28"/>
            <p:cNvSpPr txBox="1">
              <a:spLocks noChangeArrowheads="1"/>
            </p:cNvSpPr>
            <p:nvPr/>
          </p:nvSpPr>
          <p:spPr bwMode="auto">
            <a:xfrm>
              <a:off x="8569326" y="5426029"/>
              <a:ext cx="1152525"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通过回归测试</a:t>
              </a:r>
            </a:p>
          </p:txBody>
        </p:sp>
        <p:sp>
          <p:nvSpPr>
            <p:cNvPr id="63510" name="Text Box 29"/>
            <p:cNvSpPr txBox="1">
              <a:spLocks noChangeArrowheads="1"/>
            </p:cNvSpPr>
            <p:nvPr/>
          </p:nvSpPr>
          <p:spPr bwMode="auto">
            <a:xfrm>
              <a:off x="8569326" y="4943429"/>
              <a:ext cx="1152525"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所有缺陷解决</a:t>
              </a:r>
            </a:p>
          </p:txBody>
        </p:sp>
        <p:sp>
          <p:nvSpPr>
            <p:cNvPr id="63511" name="Text Box 30"/>
            <p:cNvSpPr txBox="1">
              <a:spLocks noChangeArrowheads="1"/>
            </p:cNvSpPr>
            <p:nvPr/>
          </p:nvSpPr>
          <p:spPr bwMode="auto">
            <a:xfrm>
              <a:off x="8569325" y="5781629"/>
              <a:ext cx="1152526"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更新配套资料</a:t>
              </a:r>
            </a:p>
          </p:txBody>
        </p:sp>
        <p:sp>
          <p:nvSpPr>
            <p:cNvPr id="63512" name="Text Box 32"/>
            <p:cNvSpPr txBox="1">
              <a:spLocks noChangeArrowheads="1"/>
            </p:cNvSpPr>
            <p:nvPr/>
          </p:nvSpPr>
          <p:spPr bwMode="auto">
            <a:xfrm>
              <a:off x="8991147" y="3053548"/>
              <a:ext cx="1635125" cy="32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600" dirty="0">
                  <a:solidFill>
                    <a:schemeClr val="tx1"/>
                  </a:solidFill>
                  <a:latin typeface="FrutigerNext LT Regular" pitchFamily="34" charset="0"/>
                  <a:ea typeface="华文细黑" panose="02010600040101010101" pitchFamily="2" charset="-122"/>
                </a:rPr>
                <a:t>完成标准的样例</a:t>
              </a:r>
            </a:p>
          </p:txBody>
        </p:sp>
        <p:sp>
          <p:nvSpPr>
            <p:cNvPr id="63513" name="Text Box 35"/>
            <p:cNvSpPr txBox="1">
              <a:spLocks noChangeArrowheads="1"/>
            </p:cNvSpPr>
            <p:nvPr/>
          </p:nvSpPr>
          <p:spPr bwMode="auto">
            <a:xfrm>
              <a:off x="9793289" y="3848281"/>
              <a:ext cx="1976437"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代码</a:t>
              </a:r>
              <a:r>
                <a:rPr lang="en-US" altLang="zh-CN" sz="1200" dirty="0">
                  <a:solidFill>
                    <a:schemeClr val="tx1"/>
                  </a:solidFill>
                  <a:latin typeface="FrutigerNext LT Regular" pitchFamily="34" charset="0"/>
                  <a:ea typeface="华文细黑" panose="02010600040101010101" pitchFamily="2" charset="-122"/>
                </a:rPr>
                <a:t>100%</a:t>
              </a:r>
              <a:r>
                <a:rPr lang="zh-CN" altLang="en-US" sz="1200" dirty="0">
                  <a:solidFill>
                    <a:schemeClr val="tx1"/>
                  </a:solidFill>
                  <a:latin typeface="FrutigerNext LT Regular" pitchFamily="34" charset="0"/>
                  <a:ea typeface="华文细黑" panose="02010600040101010101" pitchFamily="2" charset="-122"/>
                </a:rPr>
                <a:t>通过单元测试</a:t>
              </a:r>
            </a:p>
          </p:txBody>
        </p:sp>
        <p:sp>
          <p:nvSpPr>
            <p:cNvPr id="63514" name="Text Box 36"/>
            <p:cNvSpPr txBox="1">
              <a:spLocks noChangeArrowheads="1"/>
            </p:cNvSpPr>
            <p:nvPr/>
          </p:nvSpPr>
          <p:spPr bwMode="auto">
            <a:xfrm>
              <a:off x="9793288" y="3514679"/>
              <a:ext cx="1511300" cy="264639"/>
            </a:xfrm>
            <a:prstGeom prst="rect">
              <a:avLst/>
            </a:prstGeom>
            <a:solidFill>
              <a:srgbClr val="FFE0C1"/>
            </a:solidFill>
            <a:ln w="9525" algn="ctr">
              <a:solidFill>
                <a:schemeClr val="bg2"/>
              </a:solidFill>
              <a:miter lim="800000"/>
              <a:headEnd/>
              <a:tailEnd/>
            </a:ln>
          </p:spPr>
          <p:txBody>
            <a:bodyPr wrap="square" lIns="79200" tIns="39600" rIns="79200" bIns="39600">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200" dirty="0">
                  <a:solidFill>
                    <a:schemeClr val="tx1"/>
                  </a:solidFill>
                  <a:latin typeface="FrutigerNext LT Regular" pitchFamily="34" charset="0"/>
                  <a:ea typeface="华文细黑" panose="02010600040101010101" pitchFamily="2" charset="-122"/>
                </a:rPr>
                <a:t>持续集成无错误</a:t>
              </a:r>
            </a:p>
          </p:txBody>
        </p:sp>
        <p:pic>
          <p:nvPicPr>
            <p:cNvPr id="63515"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7803" y="4039789"/>
              <a:ext cx="3603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3516"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25" y="4918030"/>
              <a:ext cx="42545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3517"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25" y="5869832"/>
              <a:ext cx="4254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
        <p:nvSpPr>
          <p:cNvPr id="63518" name="Rectangle 5"/>
          <p:cNvSpPr>
            <a:spLocks noChangeArrowheads="1"/>
          </p:cNvSpPr>
          <p:nvPr/>
        </p:nvSpPr>
        <p:spPr bwMode="auto">
          <a:xfrm>
            <a:off x="640670" y="6059578"/>
            <a:ext cx="82089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600" b="1" dirty="0">
                <a:solidFill>
                  <a:schemeClr val="tx2"/>
                </a:solidFill>
                <a:latin typeface="FrutigerNext LT Regular" pitchFamily="34" charset="0"/>
                <a:ea typeface="华文细黑" panose="02010600040101010101" pitchFamily="2" charset="-122"/>
              </a:rPr>
              <a:t>完成标准确保团队每一步</a:t>
            </a:r>
            <a:r>
              <a:rPr lang="zh-CN" altLang="en-US" sz="1600" b="1" dirty="0">
                <a:solidFill>
                  <a:schemeClr val="tx2"/>
                </a:solidFill>
                <a:latin typeface="华文细黑" panose="02010600040101010101" pitchFamily="2" charset="-122"/>
                <a:ea typeface="华文细黑" panose="02010600040101010101" pitchFamily="2" charset="-122"/>
              </a:rPr>
              <a:t>前进</a:t>
            </a:r>
            <a:r>
              <a:rPr lang="zh-CN" altLang="en-US" sz="1600" b="1" dirty="0">
                <a:solidFill>
                  <a:schemeClr val="tx2"/>
                </a:solidFill>
                <a:latin typeface="FrutigerNext LT Regular" pitchFamily="34" charset="0"/>
                <a:ea typeface="华文细黑" panose="02010600040101010101" pitchFamily="2" charset="-122"/>
              </a:rPr>
              <a:t>都奠定在坚实的质量基础之上</a:t>
            </a:r>
          </a:p>
        </p:txBody>
      </p:sp>
    </p:spTree>
    <p:extLst>
      <p:ext uri="{BB962C8B-B14F-4D97-AF65-F5344CB8AC3E}">
        <p14:creationId xmlns:p14="http://schemas.microsoft.com/office/powerpoint/2010/main" val="273960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107"/>
          <p:cNvGrpSpPr>
            <a:grpSpLocks/>
          </p:cNvGrpSpPr>
          <p:nvPr/>
        </p:nvGrpSpPr>
        <p:grpSpPr bwMode="auto">
          <a:xfrm>
            <a:off x="2132013" y="5072514"/>
            <a:ext cx="2811462" cy="398462"/>
            <a:chOff x="336" y="1735"/>
            <a:chExt cx="4806" cy="294"/>
          </a:xfrm>
        </p:grpSpPr>
        <p:sp>
          <p:nvSpPr>
            <p:cNvPr id="365676" name="AutoShape 108"/>
            <p:cNvSpPr>
              <a:spLocks noChangeArrowheads="1"/>
            </p:cNvSpPr>
            <p:nvPr/>
          </p:nvSpPr>
          <p:spPr bwMode="gray">
            <a:xfrm>
              <a:off x="336" y="1735"/>
              <a:ext cx="4806" cy="294"/>
            </a:xfrm>
            <a:prstGeom prst="roundRect">
              <a:avLst>
                <a:gd name="adj" fmla="val 50000"/>
              </a:avLst>
            </a:prstGeom>
            <a:solidFill>
              <a:schemeClr val="folHlink"/>
            </a:solidFill>
            <a:ln w="12700">
              <a:noFill/>
              <a:round/>
              <a:headEnd/>
              <a:tailEnd/>
            </a:ln>
            <a:effectLst>
              <a:outerShdw dist="508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77" name="AutoShape 109"/>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78" name="AutoShape 110"/>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723" name="AutoShape 111"/>
            <p:cNvSpPr>
              <a:spLocks noChangeArrowheads="1"/>
            </p:cNvSpPr>
            <p:nvPr/>
          </p:nvSpPr>
          <p:spPr bwMode="gray">
            <a:xfrm>
              <a:off x="350" y="1740"/>
              <a:ext cx="4771" cy="228"/>
            </a:xfrm>
            <a:prstGeom prst="roundRect">
              <a:avLst>
                <a:gd name="adj" fmla="val 50000"/>
              </a:avLst>
            </a:prstGeom>
            <a:gradFill rotWithShape="1">
              <a:gsLst>
                <a:gs pos="0">
                  <a:srgbClr val="FFFFFF">
                    <a:alpha val="50000"/>
                  </a:srgbClr>
                </a:gs>
                <a:gs pos="100000">
                  <a:schemeClr val="folHlink"/>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sp>
        <p:nvSpPr>
          <p:cNvPr id="27652" name="Rectangle 102"/>
          <p:cNvSpPr>
            <a:spLocks noChangeArrowheads="1"/>
          </p:cNvSpPr>
          <p:nvPr/>
        </p:nvSpPr>
        <p:spPr bwMode="auto">
          <a:xfrm>
            <a:off x="5087938" y="3846964"/>
            <a:ext cx="1223962" cy="793750"/>
          </a:xfrm>
          <a:prstGeom prst="rect">
            <a:avLst/>
          </a:prstGeom>
          <a:solidFill>
            <a:srgbClr val="DDDDD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53" name="Rectangle 101"/>
          <p:cNvSpPr>
            <a:spLocks noChangeArrowheads="1"/>
          </p:cNvSpPr>
          <p:nvPr/>
        </p:nvSpPr>
        <p:spPr bwMode="auto">
          <a:xfrm>
            <a:off x="5087938" y="2838902"/>
            <a:ext cx="1223962" cy="936625"/>
          </a:xfrm>
          <a:prstGeom prst="rect">
            <a:avLst/>
          </a:prstGeom>
          <a:solidFill>
            <a:srgbClr val="DDDDD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54" name="Rectangle 99"/>
          <p:cNvSpPr>
            <a:spLocks noChangeArrowheads="1"/>
          </p:cNvSpPr>
          <p:nvPr/>
        </p:nvSpPr>
        <p:spPr bwMode="auto">
          <a:xfrm>
            <a:off x="5087938" y="1830840"/>
            <a:ext cx="1223962" cy="936625"/>
          </a:xfrm>
          <a:prstGeom prst="rect">
            <a:avLst/>
          </a:prstGeom>
          <a:solidFill>
            <a:srgbClr val="DDDDD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nvGrpSpPr>
          <p:cNvPr id="27655" name="Group 80"/>
          <p:cNvGrpSpPr>
            <a:grpSpLocks/>
          </p:cNvGrpSpPr>
          <p:nvPr/>
        </p:nvGrpSpPr>
        <p:grpSpPr bwMode="auto">
          <a:xfrm>
            <a:off x="2135188" y="2143576"/>
            <a:ext cx="2844800" cy="438150"/>
            <a:chOff x="336" y="1735"/>
            <a:chExt cx="4806" cy="294"/>
          </a:xfrm>
        </p:grpSpPr>
        <p:sp>
          <p:nvSpPr>
            <p:cNvPr id="365649" name="AutoShape 81"/>
            <p:cNvSpPr>
              <a:spLocks noChangeArrowheads="1"/>
            </p:cNvSpPr>
            <p:nvPr/>
          </p:nvSpPr>
          <p:spPr bwMode="gray">
            <a:xfrm>
              <a:off x="336" y="1735"/>
              <a:ext cx="4806" cy="294"/>
            </a:xfrm>
            <a:prstGeom prst="roundRect">
              <a:avLst>
                <a:gd name="adj" fmla="val 50000"/>
              </a:avLst>
            </a:prstGeom>
            <a:solidFill>
              <a:schemeClr val="accent2"/>
            </a:solidFill>
            <a:ln w="12700">
              <a:solidFill>
                <a:schemeClr val="accent2"/>
              </a:solidFill>
              <a:round/>
              <a:headEnd/>
              <a:tailEnd/>
            </a:ln>
            <a:effectLst>
              <a:outerShdw dist="635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50" name="AutoShape 82"/>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51" name="AutoShape 83"/>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715" name="AutoShape 84"/>
            <p:cNvSpPr>
              <a:spLocks noChangeArrowheads="1"/>
            </p:cNvSpPr>
            <p:nvPr/>
          </p:nvSpPr>
          <p:spPr bwMode="gray">
            <a:xfrm>
              <a:off x="350" y="1740"/>
              <a:ext cx="4771" cy="228"/>
            </a:xfrm>
            <a:prstGeom prst="roundRect">
              <a:avLst>
                <a:gd name="adj" fmla="val 50000"/>
              </a:avLst>
            </a:prstGeom>
            <a:gradFill rotWithShape="1">
              <a:gsLst>
                <a:gs pos="0">
                  <a:srgbClr val="FFFFFF">
                    <a:alpha val="70000"/>
                  </a:srgbClr>
                </a:gs>
                <a:gs pos="100000">
                  <a:schemeClr val="accent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grpSp>
        <p:nvGrpSpPr>
          <p:cNvPr id="27656" name="Group 85"/>
          <p:cNvGrpSpPr>
            <a:grpSpLocks/>
          </p:cNvGrpSpPr>
          <p:nvPr/>
        </p:nvGrpSpPr>
        <p:grpSpPr bwMode="auto">
          <a:xfrm>
            <a:off x="2135188" y="3078614"/>
            <a:ext cx="2844800" cy="438150"/>
            <a:chOff x="336" y="1735"/>
            <a:chExt cx="4806" cy="294"/>
          </a:xfrm>
        </p:grpSpPr>
        <p:sp>
          <p:nvSpPr>
            <p:cNvPr id="365654" name="AutoShape 86"/>
            <p:cNvSpPr>
              <a:spLocks noChangeArrowheads="1"/>
            </p:cNvSpPr>
            <p:nvPr/>
          </p:nvSpPr>
          <p:spPr bwMode="gray">
            <a:xfrm>
              <a:off x="336" y="1735"/>
              <a:ext cx="4806" cy="294"/>
            </a:xfrm>
            <a:prstGeom prst="roundRect">
              <a:avLst>
                <a:gd name="adj" fmla="val 50000"/>
              </a:avLst>
            </a:prstGeom>
            <a:solidFill>
              <a:schemeClr val="accent2"/>
            </a:solidFill>
            <a:ln w="12700">
              <a:solidFill>
                <a:schemeClr val="accent2"/>
              </a:solidFill>
              <a:round/>
              <a:headEnd/>
              <a:tailEnd/>
            </a:ln>
            <a:effectLst>
              <a:outerShdw dist="635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55" name="AutoShape 87"/>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56" name="AutoShape 88"/>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707" name="AutoShape 89"/>
            <p:cNvSpPr>
              <a:spLocks noChangeArrowheads="1"/>
            </p:cNvSpPr>
            <p:nvPr/>
          </p:nvSpPr>
          <p:spPr bwMode="gray">
            <a:xfrm>
              <a:off x="350" y="1740"/>
              <a:ext cx="4771" cy="228"/>
            </a:xfrm>
            <a:prstGeom prst="roundRect">
              <a:avLst>
                <a:gd name="adj" fmla="val 50000"/>
              </a:avLst>
            </a:prstGeom>
            <a:gradFill rotWithShape="1">
              <a:gsLst>
                <a:gs pos="0">
                  <a:srgbClr val="FFFFFF">
                    <a:alpha val="70000"/>
                  </a:srgbClr>
                </a:gs>
                <a:gs pos="100000">
                  <a:schemeClr val="accent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grpSp>
        <p:nvGrpSpPr>
          <p:cNvPr id="27657" name="Group 90"/>
          <p:cNvGrpSpPr>
            <a:grpSpLocks/>
          </p:cNvGrpSpPr>
          <p:nvPr/>
        </p:nvGrpSpPr>
        <p:grpSpPr bwMode="auto">
          <a:xfrm>
            <a:off x="2135188" y="4086676"/>
            <a:ext cx="2844800" cy="438150"/>
            <a:chOff x="336" y="1735"/>
            <a:chExt cx="4806" cy="294"/>
          </a:xfrm>
        </p:grpSpPr>
        <p:sp>
          <p:nvSpPr>
            <p:cNvPr id="365659" name="AutoShape 91"/>
            <p:cNvSpPr>
              <a:spLocks noChangeArrowheads="1"/>
            </p:cNvSpPr>
            <p:nvPr/>
          </p:nvSpPr>
          <p:spPr bwMode="gray">
            <a:xfrm>
              <a:off x="336" y="1735"/>
              <a:ext cx="4806" cy="294"/>
            </a:xfrm>
            <a:prstGeom prst="roundRect">
              <a:avLst>
                <a:gd name="adj" fmla="val 50000"/>
              </a:avLst>
            </a:prstGeom>
            <a:solidFill>
              <a:schemeClr val="accent2"/>
            </a:solidFill>
            <a:ln w="12700">
              <a:solidFill>
                <a:schemeClr val="accent2"/>
              </a:solidFill>
              <a:round/>
              <a:headEnd/>
              <a:tailEnd/>
            </a:ln>
            <a:effectLst>
              <a:outerShdw dist="635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60" name="AutoShape 92"/>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61" name="AutoShape 93"/>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699" name="AutoShape 94"/>
            <p:cNvSpPr>
              <a:spLocks noChangeArrowheads="1"/>
            </p:cNvSpPr>
            <p:nvPr/>
          </p:nvSpPr>
          <p:spPr bwMode="gray">
            <a:xfrm>
              <a:off x="350" y="1740"/>
              <a:ext cx="4771" cy="228"/>
            </a:xfrm>
            <a:prstGeom prst="roundRect">
              <a:avLst>
                <a:gd name="adj" fmla="val 50000"/>
              </a:avLst>
            </a:prstGeom>
            <a:gradFill rotWithShape="1">
              <a:gsLst>
                <a:gs pos="0">
                  <a:srgbClr val="FFFFFF">
                    <a:alpha val="70000"/>
                  </a:srgbClr>
                </a:gs>
                <a:gs pos="100000">
                  <a:schemeClr val="accent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grpSp>
        <p:nvGrpSpPr>
          <p:cNvPr id="27658" name="Group 70"/>
          <p:cNvGrpSpPr>
            <a:grpSpLocks/>
          </p:cNvGrpSpPr>
          <p:nvPr/>
        </p:nvGrpSpPr>
        <p:grpSpPr bwMode="auto">
          <a:xfrm>
            <a:off x="2098675" y="1187901"/>
            <a:ext cx="2844800" cy="438150"/>
            <a:chOff x="336" y="1735"/>
            <a:chExt cx="4806" cy="294"/>
          </a:xfrm>
        </p:grpSpPr>
        <p:sp>
          <p:nvSpPr>
            <p:cNvPr id="365639" name="AutoShape 71"/>
            <p:cNvSpPr>
              <a:spLocks noChangeArrowheads="1"/>
            </p:cNvSpPr>
            <p:nvPr/>
          </p:nvSpPr>
          <p:spPr bwMode="gray">
            <a:xfrm>
              <a:off x="336" y="1735"/>
              <a:ext cx="4806" cy="294"/>
            </a:xfrm>
            <a:prstGeom prst="roundRect">
              <a:avLst>
                <a:gd name="adj" fmla="val 50000"/>
              </a:avLst>
            </a:prstGeom>
            <a:solidFill>
              <a:schemeClr val="accent2"/>
            </a:solidFill>
            <a:ln w="12700">
              <a:solidFill>
                <a:schemeClr val="accent2"/>
              </a:solidFill>
              <a:round/>
              <a:headEnd/>
              <a:tailEnd/>
            </a:ln>
            <a:effectLst>
              <a:outerShdw dist="635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40" name="AutoShape 72"/>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41" name="AutoShape 73"/>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691" name="AutoShape 74"/>
            <p:cNvSpPr>
              <a:spLocks noChangeArrowheads="1"/>
            </p:cNvSpPr>
            <p:nvPr/>
          </p:nvSpPr>
          <p:spPr bwMode="gray">
            <a:xfrm>
              <a:off x="350" y="1740"/>
              <a:ext cx="4771" cy="228"/>
            </a:xfrm>
            <a:prstGeom prst="roundRect">
              <a:avLst>
                <a:gd name="adj" fmla="val 50000"/>
              </a:avLst>
            </a:prstGeom>
            <a:gradFill rotWithShape="1">
              <a:gsLst>
                <a:gs pos="0">
                  <a:srgbClr val="FFFFFF">
                    <a:alpha val="70000"/>
                  </a:srgbClr>
                </a:gs>
                <a:gs pos="100000">
                  <a:schemeClr val="accent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sp>
        <p:nvSpPr>
          <p:cNvPr id="27659" name="Text Box 6"/>
          <p:cNvSpPr txBox="1">
            <a:spLocks noChangeArrowheads="1"/>
          </p:cNvSpPr>
          <p:nvPr/>
        </p:nvSpPr>
        <p:spPr bwMode="auto">
          <a:xfrm>
            <a:off x="3289300" y="1183140"/>
            <a:ext cx="15113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软件作坊</a:t>
            </a:r>
          </a:p>
        </p:txBody>
      </p:sp>
      <p:sp>
        <p:nvSpPr>
          <p:cNvPr id="27660" name="Text Box 9"/>
          <p:cNvSpPr txBox="1">
            <a:spLocks noChangeArrowheads="1"/>
          </p:cNvSpPr>
          <p:nvPr/>
        </p:nvSpPr>
        <p:spPr bwMode="auto">
          <a:xfrm>
            <a:off x="2947988" y="3086551"/>
            <a:ext cx="17081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软件过程控制</a:t>
            </a:r>
          </a:p>
        </p:txBody>
      </p:sp>
      <p:sp>
        <p:nvSpPr>
          <p:cNvPr id="27661" name="Text Box 12"/>
          <p:cNvSpPr txBox="1">
            <a:spLocks noChangeArrowheads="1"/>
          </p:cNvSpPr>
          <p:nvPr/>
        </p:nvSpPr>
        <p:spPr bwMode="auto">
          <a:xfrm>
            <a:off x="3308351" y="4094615"/>
            <a:ext cx="14192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重型过程</a:t>
            </a:r>
          </a:p>
        </p:txBody>
      </p:sp>
      <p:sp>
        <p:nvSpPr>
          <p:cNvPr id="365582" name="Text Box 15"/>
          <p:cNvSpPr txBox="1">
            <a:spLocks noChangeArrowheads="1"/>
          </p:cNvSpPr>
          <p:nvPr/>
        </p:nvSpPr>
        <p:spPr bwMode="auto">
          <a:xfrm>
            <a:off x="2136776" y="5029651"/>
            <a:ext cx="2663825" cy="401638"/>
          </a:xfrm>
          <a:prstGeom prst="rect">
            <a:avLst/>
          </a:prstGeom>
          <a:noFill/>
          <a:ln w="9525">
            <a:noFill/>
            <a:miter lim="800000"/>
            <a:headEnd/>
            <a:tailEnd/>
          </a:ln>
          <a:effectLst>
            <a:outerShdw dist="17961" dir="2700000" algn="ctr" rotWithShape="0">
              <a:schemeClr val="tx1"/>
            </a:outerShdw>
          </a:effectLst>
        </p:spPr>
        <p:txBody>
          <a:bodyPr lIns="80025" tIns="40014" rIns="80025" bIns="40014"/>
          <a:lstStyle/>
          <a:p>
            <a:pPr marL="298450" indent="-298450" defTabSz="800100">
              <a:lnSpc>
                <a:spcPct val="130000"/>
              </a:lnSpc>
              <a:buClr>
                <a:schemeClr val="bg2"/>
              </a:buClr>
              <a:buSzPct val="60000"/>
              <a:defRPr/>
            </a:pPr>
            <a:r>
              <a:rPr lang="en-US" altLang="zh-CN" sz="1600">
                <a:solidFill>
                  <a:schemeClr val="bg1"/>
                </a:solidFill>
                <a:ea typeface="黑体" pitchFamily="2" charset="-122"/>
              </a:rPr>
              <a:t>2001~</a:t>
            </a:r>
            <a:r>
              <a:rPr lang="zh-CN" altLang="en-US" sz="1600">
                <a:solidFill>
                  <a:schemeClr val="bg1"/>
                </a:solidFill>
                <a:ea typeface="黑体" pitchFamily="2" charset="-122"/>
              </a:rPr>
              <a:t>今   </a:t>
            </a:r>
            <a:r>
              <a:rPr lang="zh-CN" altLang="en-US" sz="1600" b="1">
                <a:solidFill>
                  <a:schemeClr val="bg1"/>
                </a:solidFill>
                <a:latin typeface="FrutigerNext LT Regular" pitchFamily="34" charset="0"/>
                <a:ea typeface="黑体" pitchFamily="2" charset="-122"/>
              </a:rPr>
              <a:t>敏捷正在流行 </a:t>
            </a:r>
          </a:p>
        </p:txBody>
      </p:sp>
      <p:sp>
        <p:nvSpPr>
          <p:cNvPr id="27663" name="AutoShape 7"/>
          <p:cNvSpPr>
            <a:spLocks noChangeArrowheads="1"/>
          </p:cNvSpPr>
          <p:nvPr/>
        </p:nvSpPr>
        <p:spPr bwMode="auto">
          <a:xfrm>
            <a:off x="3792538" y="1759402"/>
            <a:ext cx="304800" cy="360363"/>
          </a:xfrm>
          <a:prstGeom prst="downArrow">
            <a:avLst>
              <a:gd name="adj1" fmla="val 50000"/>
              <a:gd name="adj2" fmla="val 29557"/>
            </a:avLst>
          </a:prstGeom>
          <a:gradFill rotWithShape="1">
            <a:gsLst>
              <a:gs pos="0">
                <a:srgbClr val="FFFFFF"/>
              </a:gs>
              <a:gs pos="100000">
                <a:srgbClr val="C0C0C0"/>
              </a:gs>
            </a:gsLst>
            <a:lin ang="5400000" scaled="1"/>
          </a:gradFill>
          <a:ln w="9525">
            <a:solidFill>
              <a:schemeClr val="bg1"/>
            </a:solidFill>
            <a:miter lim="800000"/>
            <a:headEnd/>
            <a:tailEnd/>
          </a:ln>
        </p:spPr>
        <p:txBody>
          <a:bodyPr vert="eaVert"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sp>
        <p:nvSpPr>
          <p:cNvPr id="27664" name="Text Box 10"/>
          <p:cNvSpPr txBox="1">
            <a:spLocks noChangeArrowheads="1"/>
          </p:cNvSpPr>
          <p:nvPr/>
        </p:nvSpPr>
        <p:spPr bwMode="auto">
          <a:xfrm>
            <a:off x="6383338" y="1110114"/>
            <a:ext cx="3960812" cy="475456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22" tIns="45711" rIns="91422" bIns="45711"/>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90000"/>
              </a:lnSpc>
              <a:buFont typeface="Wingdings" panose="05000000000000000000" pitchFamily="2" charset="2"/>
              <a:buNone/>
            </a:pPr>
            <a:r>
              <a:rPr lang="zh-CN" altLang="en-US" sz="1600">
                <a:solidFill>
                  <a:schemeClr val="tx1"/>
                </a:solidFill>
                <a:latin typeface="FrutigerNext LT Regular" pitchFamily="34" charset="0"/>
              </a:rPr>
              <a:t>软件规模小，以作坊式开发为主；</a:t>
            </a:r>
          </a:p>
          <a:p>
            <a:pPr algn="l" eaLnBrk="1" hangingPunct="1">
              <a:lnSpc>
                <a:spcPct val="90000"/>
              </a:lnSpc>
              <a:buFont typeface="Wingdings" panose="05000000000000000000" pitchFamily="2" charset="2"/>
              <a:buNone/>
            </a:pPr>
            <a:endParaRPr lang="zh-CN" altLang="en-US" sz="1600">
              <a:solidFill>
                <a:schemeClr val="tx1"/>
              </a:solidFill>
              <a:latin typeface="FrutigerNext LT Regular" pitchFamily="34" charset="0"/>
            </a:endParaRPr>
          </a:p>
          <a:p>
            <a:pPr algn="l" eaLnBrk="1" hangingPunct="1">
              <a:lnSpc>
                <a:spcPct val="90000"/>
              </a:lnSpc>
              <a:buFont typeface="Wingdings" panose="05000000000000000000" pitchFamily="2" charset="2"/>
              <a:buNone/>
            </a:pPr>
            <a:endParaRPr lang="zh-CN" altLang="en-US" sz="1600">
              <a:solidFill>
                <a:schemeClr val="tx1"/>
              </a:solidFill>
              <a:latin typeface="FrutigerNext LT Regular" pitchFamily="34" charset="0"/>
            </a:endParaRPr>
          </a:p>
          <a:p>
            <a:pPr algn="l" eaLnBrk="1" hangingPunct="1">
              <a:lnSpc>
                <a:spcPct val="90000"/>
              </a:lnSpc>
              <a:buFont typeface="Wingdings" panose="05000000000000000000" pitchFamily="2" charset="2"/>
              <a:buNone/>
            </a:pPr>
            <a:r>
              <a:rPr lang="zh-CN" altLang="en-US" sz="1600">
                <a:solidFill>
                  <a:schemeClr val="tx1"/>
                </a:solidFill>
              </a:rPr>
              <a:t>硬件飞速发展，软件规模和复杂度激增，引发软件危机；</a:t>
            </a:r>
          </a:p>
          <a:p>
            <a:pPr algn="l" eaLnBrk="1" hangingPunct="1">
              <a:lnSpc>
                <a:spcPct val="90000"/>
              </a:lnSpc>
              <a:buFont typeface="Wingdings" panose="05000000000000000000" pitchFamily="2" charset="2"/>
              <a:buNone/>
            </a:pPr>
            <a:endParaRPr lang="zh-CN" altLang="en-US" sz="1600">
              <a:solidFill>
                <a:schemeClr val="tx1"/>
              </a:solidFill>
            </a:endParaRPr>
          </a:p>
          <a:p>
            <a:pPr algn="l" eaLnBrk="1" hangingPunct="1">
              <a:lnSpc>
                <a:spcPct val="90000"/>
              </a:lnSpc>
              <a:buFont typeface="Wingdings" panose="05000000000000000000" pitchFamily="2" charset="2"/>
              <a:buNone/>
            </a:pPr>
            <a:endParaRPr lang="zh-CN" altLang="en-US" sz="1600">
              <a:solidFill>
                <a:schemeClr val="tx1"/>
              </a:solidFill>
            </a:endParaRPr>
          </a:p>
          <a:p>
            <a:pPr algn="l" eaLnBrk="1" hangingPunct="1">
              <a:buFont typeface="Wingdings" panose="05000000000000000000" pitchFamily="2" charset="2"/>
              <a:buNone/>
            </a:pPr>
            <a:endParaRPr lang="zh-CN" altLang="en-US" sz="1600">
              <a:solidFill>
                <a:schemeClr val="tx1"/>
              </a:solidFill>
            </a:endParaRPr>
          </a:p>
          <a:p>
            <a:pPr algn="l" eaLnBrk="1" hangingPunct="1">
              <a:buFont typeface="Wingdings" panose="05000000000000000000" pitchFamily="2" charset="2"/>
              <a:buNone/>
            </a:pPr>
            <a:r>
              <a:rPr lang="zh-CN" altLang="en-US" sz="1600">
                <a:solidFill>
                  <a:schemeClr val="tx1"/>
                </a:solidFill>
              </a:rPr>
              <a:t>引入成熟生产制造管理方法，以“过程为中心”分阶段来控制软件开发（瀑布模型），一定程度上缓解了软件危机；</a:t>
            </a:r>
          </a:p>
          <a:p>
            <a:pPr algn="l" eaLnBrk="1" hangingPunct="1">
              <a:lnSpc>
                <a:spcPct val="90000"/>
              </a:lnSpc>
              <a:buFont typeface="Wingdings" panose="05000000000000000000" pitchFamily="2" charset="2"/>
              <a:buNone/>
            </a:pPr>
            <a:endParaRPr lang="zh-CN" altLang="en-US" sz="1600">
              <a:solidFill>
                <a:schemeClr val="tx1"/>
              </a:solidFill>
            </a:endParaRPr>
          </a:p>
          <a:p>
            <a:pPr algn="l" eaLnBrk="1" hangingPunct="1">
              <a:lnSpc>
                <a:spcPct val="90000"/>
              </a:lnSpc>
            </a:pPr>
            <a:r>
              <a:rPr lang="zh-CN" altLang="en-US" sz="1600">
                <a:solidFill>
                  <a:schemeClr val="tx1"/>
                </a:solidFill>
              </a:rPr>
              <a:t>软件失败的经验促使过程被不断增加约束和限制，软件开发过程日益“重型化”，开发效率降低、响应速度变慢；</a:t>
            </a:r>
          </a:p>
          <a:p>
            <a:pPr algn="l" eaLnBrk="1" hangingPunct="1">
              <a:lnSpc>
                <a:spcPct val="90000"/>
              </a:lnSpc>
            </a:pPr>
            <a:endParaRPr lang="zh-CN" altLang="en-US" sz="1600">
              <a:solidFill>
                <a:schemeClr val="tx1"/>
              </a:solidFill>
            </a:endParaRPr>
          </a:p>
          <a:p>
            <a:pPr algn="l" eaLnBrk="1" hangingPunct="1">
              <a:lnSpc>
                <a:spcPct val="90000"/>
              </a:lnSpc>
            </a:pPr>
            <a:r>
              <a:rPr lang="zh-CN" altLang="en-US" sz="1600">
                <a:solidFill>
                  <a:schemeClr val="tx1"/>
                </a:solidFill>
              </a:rPr>
              <a:t>随着信息时代到来，需求变化更快，交付周期成为企业核心竞争力，轻量级的，更能适应变化的敏捷软件开发方法被普遍认可并迅速流行。</a:t>
            </a:r>
          </a:p>
        </p:txBody>
      </p:sp>
      <p:sp>
        <p:nvSpPr>
          <p:cNvPr id="27665" name="Text Box 22"/>
          <p:cNvSpPr txBox="1">
            <a:spLocks noChangeArrowheads="1"/>
          </p:cNvSpPr>
          <p:nvPr/>
        </p:nvSpPr>
        <p:spPr bwMode="auto">
          <a:xfrm>
            <a:off x="3163888" y="2191201"/>
            <a:ext cx="17081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pPr>
            <a:r>
              <a:rPr lang="zh-CN" altLang="en-US" sz="1600" b="1">
                <a:solidFill>
                  <a:schemeClr val="tx1"/>
                </a:solidFill>
                <a:latin typeface="FrutigerNext LT Regular" pitchFamily="34" charset="0"/>
                <a:ea typeface="华文细黑" panose="02010600040101010101" pitchFamily="2" charset="-122"/>
              </a:rPr>
              <a:t>软件危机</a:t>
            </a:r>
          </a:p>
        </p:txBody>
      </p:sp>
      <p:sp>
        <p:nvSpPr>
          <p:cNvPr id="27666" name="Text Box 16"/>
          <p:cNvSpPr txBox="1">
            <a:spLocks noChangeArrowheads="1"/>
          </p:cNvSpPr>
          <p:nvPr/>
        </p:nvSpPr>
        <p:spPr bwMode="auto">
          <a:xfrm>
            <a:off x="2290763" y="1259339"/>
            <a:ext cx="1428750" cy="31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6399" tIns="43202" rIns="86399" bIns="43202">
            <a:spAutoFit/>
          </a:bodyPr>
          <a:lstStyle>
            <a:lvl1pPr marL="398463" indent="-398463"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05000"/>
              </a:lnSpc>
              <a:spcBef>
                <a:spcPct val="50000"/>
              </a:spcBef>
              <a:buClr>
                <a:srgbClr val="990000"/>
              </a:buClr>
            </a:pPr>
            <a:r>
              <a:rPr lang="en-US" altLang="zh-CN" sz="1400">
                <a:solidFill>
                  <a:schemeClr val="tx1"/>
                </a:solidFill>
                <a:latin typeface="华文细黑" panose="02010600040101010101" pitchFamily="2" charset="-122"/>
                <a:ea typeface="华文细黑" panose="02010600040101010101" pitchFamily="2" charset="-122"/>
              </a:rPr>
              <a:t>20</a:t>
            </a:r>
            <a:r>
              <a:rPr lang="zh-CN" altLang="en-US" sz="1400">
                <a:solidFill>
                  <a:schemeClr val="tx1"/>
                </a:solidFill>
                <a:latin typeface="华文细黑" panose="02010600040101010101" pitchFamily="2" charset="-122"/>
                <a:ea typeface="华文细黑" panose="02010600040101010101" pitchFamily="2" charset="-122"/>
              </a:rPr>
              <a:t>世纪</a:t>
            </a:r>
            <a:r>
              <a:rPr lang="en-US" altLang="zh-CN" sz="1400">
                <a:solidFill>
                  <a:schemeClr val="tx1"/>
                </a:solidFill>
                <a:latin typeface="华文细黑" panose="02010600040101010101" pitchFamily="2" charset="-122"/>
                <a:ea typeface="华文细黑" panose="02010600040101010101" pitchFamily="2" charset="-122"/>
              </a:rPr>
              <a:t>60</a:t>
            </a:r>
            <a:r>
              <a:rPr lang="zh-CN" altLang="en-US" sz="1400">
                <a:solidFill>
                  <a:schemeClr val="tx1"/>
                </a:solidFill>
                <a:latin typeface="华文细黑" panose="02010600040101010101" pitchFamily="2" charset="-122"/>
                <a:ea typeface="华文细黑" panose="02010600040101010101" pitchFamily="2" charset="-122"/>
              </a:rPr>
              <a:t>年代</a:t>
            </a:r>
          </a:p>
        </p:txBody>
      </p:sp>
      <p:sp>
        <p:nvSpPr>
          <p:cNvPr id="27667" name="Text Box 18"/>
          <p:cNvSpPr txBox="1">
            <a:spLocks noChangeArrowheads="1"/>
          </p:cNvSpPr>
          <p:nvPr/>
        </p:nvSpPr>
        <p:spPr bwMode="auto">
          <a:xfrm>
            <a:off x="2351089" y="3178626"/>
            <a:ext cx="750887" cy="31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6399" tIns="43202" rIns="86399" bIns="43202">
            <a:spAutoFit/>
          </a:bodyPr>
          <a:lstStyle>
            <a:lvl1pPr marL="398463" indent="-398463"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05000"/>
              </a:lnSpc>
              <a:spcBef>
                <a:spcPct val="50000"/>
              </a:spcBef>
              <a:buClr>
                <a:srgbClr val="990000"/>
              </a:buClr>
            </a:pPr>
            <a:r>
              <a:rPr lang="en-US" altLang="zh-CN" sz="1400">
                <a:solidFill>
                  <a:schemeClr val="tx1"/>
                </a:solidFill>
                <a:latin typeface="华文细黑" panose="02010600040101010101" pitchFamily="2" charset="-122"/>
                <a:ea typeface="华文细黑" panose="02010600040101010101" pitchFamily="2" charset="-122"/>
              </a:rPr>
              <a:t>80</a:t>
            </a:r>
            <a:r>
              <a:rPr lang="zh-CN" altLang="en-US" sz="1400">
                <a:solidFill>
                  <a:schemeClr val="tx1"/>
                </a:solidFill>
                <a:latin typeface="华文细黑" panose="02010600040101010101" pitchFamily="2" charset="-122"/>
                <a:ea typeface="华文细黑" panose="02010600040101010101" pitchFamily="2" charset="-122"/>
              </a:rPr>
              <a:t>年代</a:t>
            </a:r>
          </a:p>
        </p:txBody>
      </p:sp>
      <p:sp>
        <p:nvSpPr>
          <p:cNvPr id="27668" name="Text Box 19"/>
          <p:cNvSpPr txBox="1">
            <a:spLocks noChangeArrowheads="1"/>
          </p:cNvSpPr>
          <p:nvPr/>
        </p:nvSpPr>
        <p:spPr bwMode="auto">
          <a:xfrm>
            <a:off x="2351089" y="4186689"/>
            <a:ext cx="750887" cy="31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6399" tIns="43202" rIns="86399" bIns="43202">
            <a:spAutoFit/>
          </a:bodyPr>
          <a:lstStyle>
            <a:lvl1pPr marL="398463" indent="-398463"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05000"/>
              </a:lnSpc>
              <a:spcBef>
                <a:spcPct val="50000"/>
              </a:spcBef>
              <a:buClr>
                <a:srgbClr val="990000"/>
              </a:buClr>
            </a:pPr>
            <a:r>
              <a:rPr lang="en-US" altLang="zh-CN" sz="1400">
                <a:solidFill>
                  <a:schemeClr val="tx1"/>
                </a:solidFill>
                <a:latin typeface="华文细黑" panose="02010600040101010101" pitchFamily="2" charset="-122"/>
                <a:ea typeface="华文细黑" panose="02010600040101010101" pitchFamily="2" charset="-122"/>
              </a:rPr>
              <a:t>90</a:t>
            </a:r>
            <a:r>
              <a:rPr lang="zh-CN" altLang="en-US" sz="1400">
                <a:solidFill>
                  <a:schemeClr val="tx1"/>
                </a:solidFill>
                <a:latin typeface="华文细黑" panose="02010600040101010101" pitchFamily="2" charset="-122"/>
                <a:ea typeface="华文细黑" panose="02010600040101010101" pitchFamily="2" charset="-122"/>
              </a:rPr>
              <a:t>年代</a:t>
            </a:r>
          </a:p>
        </p:txBody>
      </p:sp>
      <p:pic>
        <p:nvPicPr>
          <p:cNvPr id="27669" name="Picture 22"/>
          <p:cNvPicPr>
            <a:picLocks noChangeAspect="1" noChangeArrowheads="1"/>
          </p:cNvPicPr>
          <p:nvPr/>
        </p:nvPicPr>
        <p:blipFill>
          <a:blip r:embed="rId3">
            <a:clrChange>
              <a:clrFrom>
                <a:srgbClr val="FEFEFE"/>
              </a:clrFrom>
              <a:clrTo>
                <a:srgbClr val="FEFEFE">
                  <a:alpha val="0"/>
                </a:srgbClr>
              </a:clrTo>
            </a:clrChange>
            <a:lum bright="18000"/>
            <a:grayscl/>
            <a:extLst>
              <a:ext uri="{28A0092B-C50C-407E-A947-70E740481C1C}">
                <a14:useLocalDpi xmlns:a14="http://schemas.microsoft.com/office/drawing/2010/main" val="0"/>
              </a:ext>
            </a:extLst>
          </a:blip>
          <a:srcRect/>
          <a:stretch>
            <a:fillRect/>
          </a:stretch>
        </p:blipFill>
        <p:spPr bwMode="auto">
          <a:xfrm>
            <a:off x="5232400" y="3775526"/>
            <a:ext cx="10795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0" name="Rectangle 7"/>
          <p:cNvSpPr>
            <a:spLocks noChangeArrowheads="1"/>
          </p:cNvSpPr>
          <p:nvPr/>
        </p:nvSpPr>
        <p:spPr bwMode="auto">
          <a:xfrm>
            <a:off x="2208213" y="5864676"/>
            <a:ext cx="82089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40" tIns="40020" rIns="80040" bIns="4002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1800" b="1">
                <a:latin typeface="华文细黑" panose="02010600040101010101" pitchFamily="2" charset="-122"/>
                <a:ea typeface="华文细黑" panose="02010600040101010101" pitchFamily="2" charset="-122"/>
              </a:rPr>
              <a:t>软件开发顺应时代变化，从重型过程转向轻量型敏捷</a:t>
            </a:r>
          </a:p>
        </p:txBody>
      </p:sp>
      <p:sp>
        <p:nvSpPr>
          <p:cNvPr id="27671" name="Text Box 16"/>
          <p:cNvSpPr txBox="1">
            <a:spLocks noChangeArrowheads="1"/>
          </p:cNvSpPr>
          <p:nvPr/>
        </p:nvSpPr>
        <p:spPr bwMode="auto">
          <a:xfrm>
            <a:off x="2351088" y="2242001"/>
            <a:ext cx="874712" cy="31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6399" tIns="43202" rIns="86399" bIns="43202">
            <a:spAutoFit/>
          </a:bodyPr>
          <a:lstStyle>
            <a:lvl1pPr marL="398463" indent="-398463"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05000"/>
              </a:lnSpc>
              <a:spcBef>
                <a:spcPct val="50000"/>
              </a:spcBef>
              <a:buClr>
                <a:srgbClr val="990000"/>
              </a:buClr>
            </a:pPr>
            <a:r>
              <a:rPr lang="en-US" altLang="zh-CN" sz="1400">
                <a:solidFill>
                  <a:schemeClr val="tx1"/>
                </a:solidFill>
                <a:latin typeface="华文细黑" panose="02010600040101010101" pitchFamily="2" charset="-122"/>
                <a:ea typeface="华文细黑" panose="02010600040101010101" pitchFamily="2" charset="-122"/>
              </a:rPr>
              <a:t>70</a:t>
            </a:r>
            <a:r>
              <a:rPr lang="zh-CN" altLang="en-US" sz="1400">
                <a:solidFill>
                  <a:schemeClr val="tx1"/>
                </a:solidFill>
                <a:latin typeface="华文细黑" panose="02010600040101010101" pitchFamily="2" charset="-122"/>
                <a:ea typeface="华文细黑" panose="02010600040101010101" pitchFamily="2" charset="-122"/>
              </a:rPr>
              <a:t>年代</a:t>
            </a:r>
          </a:p>
        </p:txBody>
      </p:sp>
      <p:pic>
        <p:nvPicPr>
          <p:cNvPr id="27672" name="Picture 39" descr="cad-software-Sketchpad"/>
          <p:cNvPicPr>
            <a:picLocks noChangeAspect="1" noChangeArrowheads="1"/>
          </p:cNvPicPr>
          <p:nvPr/>
        </p:nvPicPr>
        <p:blipFill>
          <a:blip r:embed="rId4">
            <a:lum bright="18000"/>
            <a:extLst>
              <a:ext uri="{28A0092B-C50C-407E-A947-70E740481C1C}">
                <a14:useLocalDpi xmlns:a14="http://schemas.microsoft.com/office/drawing/2010/main" val="0"/>
              </a:ext>
            </a:extLst>
          </a:blip>
          <a:srcRect/>
          <a:stretch>
            <a:fillRect/>
          </a:stretch>
        </p:blipFill>
        <p:spPr bwMode="auto">
          <a:xfrm>
            <a:off x="5087938" y="1059315"/>
            <a:ext cx="1223962"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3" name="Picture 43" descr="negligence"/>
          <p:cNvPicPr>
            <a:picLocks noChangeAspect="1" noChangeArrowheads="1"/>
          </p:cNvPicPr>
          <p:nvPr/>
        </p:nvPicPr>
        <p:blipFill>
          <a:blip r:embed="rId5"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5159376" y="1830840"/>
            <a:ext cx="10445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Rectangle 38"/>
          <p:cNvSpPr>
            <a:spLocks noChangeArrowheads="1"/>
          </p:cNvSpPr>
          <p:nvPr/>
        </p:nvSpPr>
        <p:spPr bwMode="auto">
          <a:xfrm>
            <a:off x="301626" y="488862"/>
            <a:ext cx="8135938"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09" tIns="40006" rIns="80009" bIns="40006">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zh-CN" altLang="en-US" dirty="0"/>
              <a:t>敏捷诞生的历史背景</a:t>
            </a:r>
          </a:p>
        </p:txBody>
      </p:sp>
      <p:pic>
        <p:nvPicPr>
          <p:cNvPr id="27675" name="Picture 40" descr="CAHF217N"/>
          <p:cNvPicPr>
            <a:picLocks noChangeAspect="1" noChangeArrowheads="1"/>
          </p:cNvPicPr>
          <p:nvPr/>
        </p:nvPicPr>
        <p:blipFill>
          <a:blip r:embed="rId6">
            <a:clrChange>
              <a:clrFrom>
                <a:srgbClr val="FEFEFE"/>
              </a:clrFrom>
              <a:clrTo>
                <a:srgbClr val="FEFEFE">
                  <a:alpha val="0"/>
                </a:srgbClr>
              </a:clrTo>
            </a:clrChange>
            <a:lum bright="24000"/>
            <a:grayscl/>
            <a:extLst>
              <a:ext uri="{28A0092B-C50C-407E-A947-70E740481C1C}">
                <a14:useLocalDpi xmlns:a14="http://schemas.microsoft.com/office/drawing/2010/main" val="0"/>
              </a:ext>
            </a:extLst>
          </a:blip>
          <a:srcRect/>
          <a:stretch>
            <a:fillRect/>
          </a:stretch>
        </p:blipFill>
        <p:spPr bwMode="auto">
          <a:xfrm>
            <a:off x="5303839" y="2983364"/>
            <a:ext cx="936625"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6" name="AutoShape 7"/>
          <p:cNvSpPr>
            <a:spLocks noChangeArrowheads="1"/>
          </p:cNvSpPr>
          <p:nvPr/>
        </p:nvSpPr>
        <p:spPr bwMode="auto">
          <a:xfrm>
            <a:off x="3792538" y="2696027"/>
            <a:ext cx="304800" cy="360363"/>
          </a:xfrm>
          <a:prstGeom prst="downArrow">
            <a:avLst>
              <a:gd name="adj1" fmla="val 50000"/>
              <a:gd name="adj2" fmla="val 29557"/>
            </a:avLst>
          </a:prstGeom>
          <a:gradFill rotWithShape="1">
            <a:gsLst>
              <a:gs pos="0">
                <a:srgbClr val="FFFFFF"/>
              </a:gs>
              <a:gs pos="100000">
                <a:srgbClr val="C0C0C0"/>
              </a:gs>
            </a:gsLst>
            <a:lin ang="5400000" scaled="1"/>
          </a:gradFill>
          <a:ln w="9525">
            <a:solidFill>
              <a:schemeClr val="bg1"/>
            </a:solidFill>
            <a:miter lim="800000"/>
            <a:headEnd/>
            <a:tailEnd/>
          </a:ln>
        </p:spPr>
        <p:txBody>
          <a:bodyPr vert="eaVert"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pic>
        <p:nvPicPr>
          <p:cNvPr id="27677" name="Picture 100" descr="026"/>
          <p:cNvPicPr>
            <a:picLocks noChangeAspect="1" noChangeArrowheads="1"/>
          </p:cNvPicPr>
          <p:nvPr/>
        </p:nvPicPr>
        <p:blipFill>
          <a:blip r:embed="rId7">
            <a:lum bright="18000"/>
            <a:extLst>
              <a:ext uri="{28A0092B-C50C-407E-A947-70E740481C1C}">
                <a14:useLocalDpi xmlns:a14="http://schemas.microsoft.com/office/drawing/2010/main" val="0"/>
              </a:ext>
            </a:extLst>
          </a:blip>
          <a:srcRect/>
          <a:stretch>
            <a:fillRect/>
          </a:stretch>
        </p:blipFill>
        <p:spPr bwMode="auto">
          <a:xfrm>
            <a:off x="5087939" y="4712152"/>
            <a:ext cx="124777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8" name="AutoShape 7"/>
          <p:cNvSpPr>
            <a:spLocks noChangeArrowheads="1"/>
          </p:cNvSpPr>
          <p:nvPr/>
        </p:nvSpPr>
        <p:spPr bwMode="auto">
          <a:xfrm>
            <a:off x="3792538" y="3631064"/>
            <a:ext cx="304800" cy="360362"/>
          </a:xfrm>
          <a:prstGeom prst="downArrow">
            <a:avLst>
              <a:gd name="adj1" fmla="val 50000"/>
              <a:gd name="adj2" fmla="val 29557"/>
            </a:avLst>
          </a:prstGeom>
          <a:gradFill rotWithShape="1">
            <a:gsLst>
              <a:gs pos="0">
                <a:srgbClr val="FFFFFF"/>
              </a:gs>
              <a:gs pos="100000">
                <a:srgbClr val="C0C0C0"/>
              </a:gs>
            </a:gsLst>
            <a:lin ang="5400000" scaled="1"/>
          </a:gradFill>
          <a:ln w="9525">
            <a:solidFill>
              <a:schemeClr val="bg1"/>
            </a:solidFill>
            <a:miter lim="800000"/>
            <a:headEnd/>
            <a:tailEnd/>
          </a:ln>
        </p:spPr>
        <p:txBody>
          <a:bodyPr vert="eaVert"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sp>
        <p:nvSpPr>
          <p:cNvPr id="27679" name="AutoShape 7"/>
          <p:cNvSpPr>
            <a:spLocks noChangeArrowheads="1"/>
          </p:cNvSpPr>
          <p:nvPr/>
        </p:nvSpPr>
        <p:spPr bwMode="auto">
          <a:xfrm>
            <a:off x="3792538" y="4639127"/>
            <a:ext cx="304800" cy="360363"/>
          </a:xfrm>
          <a:prstGeom prst="downArrow">
            <a:avLst>
              <a:gd name="adj1" fmla="val 50000"/>
              <a:gd name="adj2" fmla="val 29557"/>
            </a:avLst>
          </a:prstGeom>
          <a:gradFill rotWithShape="1">
            <a:gsLst>
              <a:gs pos="0">
                <a:srgbClr val="FFFFFF"/>
              </a:gs>
              <a:gs pos="100000">
                <a:srgbClr val="C0C0C0"/>
              </a:gs>
            </a:gsLst>
            <a:lin ang="5400000" scaled="1"/>
          </a:gradFill>
          <a:ln w="9525">
            <a:solidFill>
              <a:schemeClr val="bg1"/>
            </a:solidFill>
            <a:miter lim="800000"/>
            <a:headEnd/>
            <a:tailEnd/>
          </a:ln>
        </p:spPr>
        <p:txBody>
          <a:bodyPr vert="eaVert"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sp>
        <p:nvSpPr>
          <p:cNvPr id="27680" name="Rectangle 103"/>
          <p:cNvSpPr>
            <a:spLocks noChangeArrowheads="1"/>
          </p:cNvSpPr>
          <p:nvPr/>
        </p:nvSpPr>
        <p:spPr bwMode="auto">
          <a:xfrm>
            <a:off x="6311901" y="1687965"/>
            <a:ext cx="4105275" cy="714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81" name="Rectangle 104"/>
          <p:cNvSpPr>
            <a:spLocks noChangeArrowheads="1"/>
          </p:cNvSpPr>
          <p:nvPr/>
        </p:nvSpPr>
        <p:spPr bwMode="auto">
          <a:xfrm>
            <a:off x="6096001" y="2767465"/>
            <a:ext cx="4392613" cy="714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82" name="Rectangle 105"/>
          <p:cNvSpPr>
            <a:spLocks noChangeArrowheads="1"/>
          </p:cNvSpPr>
          <p:nvPr/>
        </p:nvSpPr>
        <p:spPr bwMode="auto">
          <a:xfrm>
            <a:off x="6096001" y="3775526"/>
            <a:ext cx="4392613" cy="714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83" name="Rectangle 106"/>
          <p:cNvSpPr>
            <a:spLocks noChangeArrowheads="1"/>
          </p:cNvSpPr>
          <p:nvPr/>
        </p:nvSpPr>
        <p:spPr bwMode="auto">
          <a:xfrm>
            <a:off x="6383339" y="4639126"/>
            <a:ext cx="4105275" cy="714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Tree>
    <p:extLst>
      <p:ext uri="{BB962C8B-B14F-4D97-AF65-F5344CB8AC3E}">
        <p14:creationId xmlns:p14="http://schemas.microsoft.com/office/powerpoint/2010/main" val="12646291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1"/>
          <p:cNvSpPr>
            <a:spLocks noGrp="1" noChangeArrowheads="1"/>
          </p:cNvSpPr>
          <p:nvPr>
            <p:ph type="title"/>
          </p:nvPr>
        </p:nvSpPr>
        <p:spPr>
          <a:xfrm>
            <a:off x="224532" y="539570"/>
            <a:ext cx="10515600" cy="622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敏捷工作件：任务看板</a:t>
            </a:r>
          </a:p>
        </p:txBody>
      </p:sp>
      <p:pic>
        <p:nvPicPr>
          <p:cNvPr id="5122" name="Picture 2" descr="http://images2015.cnblogs.com/blog/682679/201601/682679-20160131110543208-12121803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33" y="1692956"/>
            <a:ext cx="4872150" cy="316933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5482332" y="108291"/>
            <a:ext cx="4836117" cy="3169330"/>
          </a:xfrm>
          <a:prstGeom prst="rect">
            <a:avLst/>
          </a:prstGeom>
        </p:spPr>
      </p:pic>
      <p:pic>
        <p:nvPicPr>
          <p:cNvPr id="5124" name="Picture 4" descr="http://images2015.cnblogs.com/blog/682679/201601/682679-20160131110644536-203054717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989" y="3488708"/>
            <a:ext cx="4904057" cy="316933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5369" y="4888707"/>
            <a:ext cx="4105611" cy="369332"/>
          </a:xfrm>
          <a:prstGeom prst="rect">
            <a:avLst/>
          </a:prstGeom>
        </p:spPr>
        <p:txBody>
          <a:bodyPr wrap="none">
            <a:spAutoFit/>
          </a:bodyPr>
          <a:lstStyle/>
          <a:p>
            <a:r>
              <a:rPr lang="en-US" altLang="zh-CN" dirty="0"/>
              <a:t>1. </a:t>
            </a:r>
            <a:r>
              <a:rPr lang="zh-CN" altLang="en-US" dirty="0"/>
              <a:t>迭代计划会以后，任务板可能是这样</a:t>
            </a:r>
          </a:p>
        </p:txBody>
      </p:sp>
      <p:sp>
        <p:nvSpPr>
          <p:cNvPr id="23" name="矩形 22"/>
          <p:cNvSpPr/>
          <p:nvPr/>
        </p:nvSpPr>
        <p:spPr>
          <a:xfrm>
            <a:off x="10462626" y="354904"/>
            <a:ext cx="1482631" cy="1200329"/>
          </a:xfrm>
          <a:prstGeom prst="rect">
            <a:avLst/>
          </a:prstGeom>
        </p:spPr>
        <p:txBody>
          <a:bodyPr wrap="square">
            <a:spAutoFit/>
          </a:bodyPr>
          <a:lstStyle/>
          <a:p>
            <a:r>
              <a:rPr lang="en-US" altLang="zh-CN" dirty="0"/>
              <a:t>2. </a:t>
            </a:r>
            <a:r>
              <a:rPr lang="zh-CN" altLang="en-US" dirty="0"/>
              <a:t>在首次每日例会以后，任务板可能会变成这样</a:t>
            </a:r>
          </a:p>
        </p:txBody>
      </p:sp>
      <p:sp>
        <p:nvSpPr>
          <p:cNvPr id="24" name="矩形 23"/>
          <p:cNvSpPr/>
          <p:nvPr/>
        </p:nvSpPr>
        <p:spPr>
          <a:xfrm>
            <a:off x="5683358" y="5289609"/>
            <a:ext cx="1482631" cy="923330"/>
          </a:xfrm>
          <a:prstGeom prst="rect">
            <a:avLst/>
          </a:prstGeom>
        </p:spPr>
        <p:txBody>
          <a:bodyPr wrap="square">
            <a:spAutoFit/>
          </a:bodyPr>
          <a:lstStyle/>
          <a:p>
            <a:r>
              <a:rPr lang="en-US" altLang="zh-CN" dirty="0"/>
              <a:t>3.</a:t>
            </a:r>
            <a:r>
              <a:rPr lang="zh-CN" altLang="en-US" dirty="0"/>
              <a:t>几天以后，任务板可能会变成这样</a:t>
            </a:r>
          </a:p>
        </p:txBody>
      </p:sp>
    </p:spTree>
    <p:extLst>
      <p:ext uri="{BB962C8B-B14F-4D97-AF65-F5344CB8AC3E}">
        <p14:creationId xmlns:p14="http://schemas.microsoft.com/office/powerpoint/2010/main" val="2411032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1"/>
          <p:cNvSpPr>
            <a:spLocks noGrp="1" noChangeArrowheads="1"/>
          </p:cNvSpPr>
          <p:nvPr>
            <p:ph type="title"/>
          </p:nvPr>
        </p:nvSpPr>
        <p:spPr>
          <a:xfrm>
            <a:off x="224532" y="539570"/>
            <a:ext cx="10515600" cy="622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敏捷工作件：燃尽图</a:t>
            </a:r>
            <a:r>
              <a:rPr lang="en-US" altLang="zh-CN" sz="3200" dirty="0">
                <a:solidFill>
                  <a:srgbClr val="990000"/>
                </a:solidFill>
                <a:latin typeface="FrutigerNext LT Medium" pitchFamily="34" charset="0"/>
                <a:ea typeface="黑体" panose="02010609060101010101" pitchFamily="49" charset="-122"/>
                <a:cs typeface="+mn-cs"/>
              </a:rPr>
              <a:t>(Burn Down Chart)</a:t>
            </a:r>
            <a:endParaRPr lang="zh-CN" altLang="en-US" sz="3200" dirty="0">
              <a:solidFill>
                <a:srgbClr val="990000"/>
              </a:solidFill>
              <a:latin typeface="FrutigerNext LT Medium" pitchFamily="34" charset="0"/>
              <a:ea typeface="黑体" panose="02010609060101010101" pitchFamily="49" charset="-122"/>
              <a:cs typeface="+mn-cs"/>
            </a:endParaRPr>
          </a:p>
        </p:txBody>
      </p:sp>
      <p:pic>
        <p:nvPicPr>
          <p:cNvPr id="78852" name="Picture 5" descr="sprintburn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087817"/>
            <a:ext cx="6467164" cy="477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Line 6"/>
          <p:cNvSpPr>
            <a:spLocks noChangeShapeType="1"/>
          </p:cNvSpPr>
          <p:nvPr/>
        </p:nvSpPr>
        <p:spPr bwMode="auto">
          <a:xfrm>
            <a:off x="4511675" y="2708275"/>
            <a:ext cx="3816350" cy="1512888"/>
          </a:xfrm>
          <a:prstGeom prst="line">
            <a:avLst/>
          </a:prstGeom>
          <a:noFill/>
          <a:ln w="9525">
            <a:solidFill>
              <a:schemeClr val="accent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54" name="Line 7"/>
          <p:cNvSpPr>
            <a:spLocks noChangeShapeType="1"/>
          </p:cNvSpPr>
          <p:nvPr/>
        </p:nvSpPr>
        <p:spPr bwMode="auto">
          <a:xfrm>
            <a:off x="5195887" y="6077853"/>
            <a:ext cx="504825" cy="0"/>
          </a:xfrm>
          <a:prstGeom prst="line">
            <a:avLst/>
          </a:prstGeom>
          <a:noFill/>
          <a:ln w="19050">
            <a:solidFill>
              <a:schemeClr val="accent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55" name="Text Box 8"/>
          <p:cNvSpPr txBox="1">
            <a:spLocks noChangeArrowheads="1"/>
          </p:cNvSpPr>
          <p:nvPr/>
        </p:nvSpPr>
        <p:spPr bwMode="auto">
          <a:xfrm>
            <a:off x="5772149" y="5933391"/>
            <a:ext cx="797311"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sz="1200" dirty="0">
                <a:latin typeface="Arial" pitchFamily="34" charset="0"/>
                <a:ea typeface="宋体" pitchFamily="2" charset="-122"/>
              </a:rPr>
              <a:t>理想燃尽</a:t>
            </a:r>
            <a:endParaRPr lang="en-US" altLang="zh-CN" sz="1200" dirty="0">
              <a:latin typeface="Arial" pitchFamily="34" charset="0"/>
              <a:ea typeface="宋体" pitchFamily="2" charset="-122"/>
            </a:endParaRPr>
          </a:p>
        </p:txBody>
      </p:sp>
      <p:sp>
        <p:nvSpPr>
          <p:cNvPr id="78856" name="Line 9"/>
          <p:cNvSpPr>
            <a:spLocks noChangeShapeType="1"/>
          </p:cNvSpPr>
          <p:nvPr/>
        </p:nvSpPr>
        <p:spPr bwMode="auto">
          <a:xfrm>
            <a:off x="5195887" y="6293753"/>
            <a:ext cx="504825" cy="0"/>
          </a:xfrm>
          <a:prstGeom prst="line">
            <a:avLst/>
          </a:prstGeom>
          <a:noFill/>
          <a:ln w="19050">
            <a:solidFill>
              <a:srgbClr val="072AD9"/>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57" name="Text Box 10"/>
          <p:cNvSpPr txBox="1">
            <a:spLocks noChangeArrowheads="1"/>
          </p:cNvSpPr>
          <p:nvPr/>
        </p:nvSpPr>
        <p:spPr bwMode="auto">
          <a:xfrm>
            <a:off x="5786437" y="6149291"/>
            <a:ext cx="797311"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sz="1200" dirty="0">
                <a:latin typeface="Arial" pitchFamily="34" charset="0"/>
                <a:ea typeface="宋体" pitchFamily="2" charset="-122"/>
              </a:rPr>
              <a:t>实际燃尽</a:t>
            </a:r>
            <a:endParaRPr lang="en-US" altLang="zh-CN" sz="1200" dirty="0">
              <a:latin typeface="Arial" pitchFamily="34" charset="0"/>
              <a:ea typeface="宋体" pitchFamily="2" charset="-122"/>
            </a:endParaRPr>
          </a:p>
        </p:txBody>
      </p:sp>
      <p:sp>
        <p:nvSpPr>
          <p:cNvPr id="78858" name="Text Box 11"/>
          <p:cNvSpPr txBox="1">
            <a:spLocks noChangeArrowheads="1"/>
          </p:cNvSpPr>
          <p:nvPr/>
        </p:nvSpPr>
        <p:spPr bwMode="auto">
          <a:xfrm>
            <a:off x="156722" y="1353746"/>
            <a:ext cx="3054339"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dirty="0">
                <a:latin typeface="Arial" pitchFamily="34" charset="0"/>
                <a:ea typeface="宋体" pitchFamily="2" charset="-122"/>
              </a:rPr>
              <a:t>估计不足导致的任务工作量增加</a:t>
            </a:r>
            <a:endParaRPr lang="en-US" altLang="zh-CN" dirty="0">
              <a:latin typeface="Arial" pitchFamily="34" charset="0"/>
              <a:ea typeface="宋体" pitchFamily="2" charset="-122"/>
            </a:endParaRPr>
          </a:p>
        </p:txBody>
      </p:sp>
      <p:sp>
        <p:nvSpPr>
          <p:cNvPr id="78859" name="Line 12"/>
          <p:cNvSpPr>
            <a:spLocks noChangeShapeType="1"/>
          </p:cNvSpPr>
          <p:nvPr/>
        </p:nvSpPr>
        <p:spPr bwMode="auto">
          <a:xfrm>
            <a:off x="2641600" y="1694480"/>
            <a:ext cx="2859314" cy="5819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60" name="Text Box 13"/>
          <p:cNvSpPr txBox="1">
            <a:spLocks noChangeArrowheads="1"/>
          </p:cNvSpPr>
          <p:nvPr/>
        </p:nvSpPr>
        <p:spPr bwMode="auto">
          <a:xfrm>
            <a:off x="9672338" y="2232633"/>
            <a:ext cx="2233602"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dirty="0">
                <a:latin typeface="Arial" pitchFamily="34" charset="0"/>
                <a:ea typeface="宋体" pitchFamily="2" charset="-122"/>
              </a:rPr>
              <a:t>完成任务的最快耗时线</a:t>
            </a:r>
            <a:endParaRPr lang="en-US" altLang="zh-CN" dirty="0">
              <a:latin typeface="Arial" pitchFamily="34" charset="0"/>
              <a:ea typeface="宋体" pitchFamily="2" charset="-122"/>
            </a:endParaRPr>
          </a:p>
        </p:txBody>
      </p:sp>
      <p:sp>
        <p:nvSpPr>
          <p:cNvPr id="78861" name="Line 14"/>
          <p:cNvSpPr>
            <a:spLocks noChangeShapeType="1"/>
          </p:cNvSpPr>
          <p:nvPr/>
        </p:nvSpPr>
        <p:spPr bwMode="auto">
          <a:xfrm flipH="1">
            <a:off x="6444958" y="2588481"/>
            <a:ext cx="3552011" cy="8250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62" name="Line 15"/>
          <p:cNvSpPr>
            <a:spLocks noChangeShapeType="1"/>
          </p:cNvSpPr>
          <p:nvPr/>
        </p:nvSpPr>
        <p:spPr bwMode="auto">
          <a:xfrm flipH="1">
            <a:off x="6342743" y="1087818"/>
            <a:ext cx="1770742" cy="15490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863" name="Text Box 16"/>
          <p:cNvSpPr txBox="1">
            <a:spLocks noChangeArrowheads="1"/>
          </p:cNvSpPr>
          <p:nvPr/>
        </p:nvSpPr>
        <p:spPr bwMode="auto">
          <a:xfrm>
            <a:off x="7829324" y="701550"/>
            <a:ext cx="4194075"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dirty="0">
                <a:latin typeface="Arial" pitchFamily="34" charset="0"/>
                <a:ea typeface="宋体" pitchFamily="2" charset="-122"/>
              </a:rPr>
              <a:t>实际工作时所有任务剩余的工作时间（</a:t>
            </a:r>
            <a:r>
              <a:rPr lang="en-US" altLang="zh-CN" dirty="0">
                <a:latin typeface="Arial" pitchFamily="34" charset="0"/>
                <a:ea typeface="宋体" pitchFamily="2" charset="-122"/>
              </a:rPr>
              <a:t>h</a:t>
            </a:r>
            <a:r>
              <a:rPr lang="zh-CN" altLang="en-US" dirty="0">
                <a:latin typeface="Arial" pitchFamily="34" charset="0"/>
                <a:ea typeface="宋体" pitchFamily="2" charset="-122"/>
              </a:rPr>
              <a:t>）线</a:t>
            </a:r>
            <a:endParaRPr lang="en-US" altLang="zh-CN" dirty="0">
              <a:latin typeface="Arial" pitchFamily="34" charset="0"/>
              <a:ea typeface="宋体" pitchFamily="2" charset="-122"/>
            </a:endParaRPr>
          </a:p>
        </p:txBody>
      </p:sp>
      <p:sp>
        <p:nvSpPr>
          <p:cNvPr id="78864" name="Text Box 17"/>
          <p:cNvSpPr txBox="1">
            <a:spLocks noChangeArrowheads="1"/>
          </p:cNvSpPr>
          <p:nvPr/>
        </p:nvSpPr>
        <p:spPr bwMode="auto">
          <a:xfrm>
            <a:off x="368344" y="2852739"/>
            <a:ext cx="2474052"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rebuchet MS" pitchFamily="34" charset="0"/>
              </a:defRPr>
            </a:lvl1pPr>
            <a:lvl2pPr marL="742950" indent="-285750" eaLnBrk="0" hangingPunct="0">
              <a:defRPr sz="1600">
                <a:solidFill>
                  <a:schemeClr val="tx1"/>
                </a:solidFill>
                <a:latin typeface="Trebuchet MS" pitchFamily="34" charset="0"/>
              </a:defRPr>
            </a:lvl2pPr>
            <a:lvl3pPr marL="1143000" indent="-228600" eaLnBrk="0" hangingPunct="0">
              <a:defRPr sz="1600">
                <a:solidFill>
                  <a:schemeClr val="tx1"/>
                </a:solidFill>
                <a:latin typeface="Trebuchet MS" pitchFamily="34" charset="0"/>
              </a:defRPr>
            </a:lvl3pPr>
            <a:lvl4pPr marL="1600200" indent="-228600" eaLnBrk="0" hangingPunct="0">
              <a:defRPr sz="1600">
                <a:solidFill>
                  <a:schemeClr val="tx1"/>
                </a:solidFill>
                <a:latin typeface="Trebuchet MS" pitchFamily="34" charset="0"/>
              </a:defRPr>
            </a:lvl4pPr>
            <a:lvl5pPr marL="2057400" indent="-228600" eaLnBrk="0" hangingPunct="0">
              <a:defRPr sz="1600">
                <a:solidFill>
                  <a:schemeClr val="tx1"/>
                </a:solidFill>
                <a:latin typeface="Trebuchet MS" pitchFamily="34" charset="0"/>
              </a:defRPr>
            </a:lvl5pPr>
            <a:lvl6pPr marL="2514600" indent="-228600" eaLnBrk="0" fontAlgn="base" hangingPunct="0">
              <a:spcBef>
                <a:spcPct val="0"/>
              </a:spcBef>
              <a:spcAft>
                <a:spcPct val="0"/>
              </a:spcAft>
              <a:defRPr sz="1600">
                <a:solidFill>
                  <a:schemeClr val="tx1"/>
                </a:solidFill>
                <a:latin typeface="Trebuchet MS" pitchFamily="34" charset="0"/>
              </a:defRPr>
            </a:lvl6pPr>
            <a:lvl7pPr marL="2971800" indent="-228600" eaLnBrk="0" fontAlgn="base" hangingPunct="0">
              <a:spcBef>
                <a:spcPct val="0"/>
              </a:spcBef>
              <a:spcAft>
                <a:spcPct val="0"/>
              </a:spcAft>
              <a:defRPr sz="1600">
                <a:solidFill>
                  <a:schemeClr val="tx1"/>
                </a:solidFill>
                <a:latin typeface="Trebuchet MS" pitchFamily="34" charset="0"/>
              </a:defRPr>
            </a:lvl7pPr>
            <a:lvl8pPr marL="3429000" indent="-228600" eaLnBrk="0" fontAlgn="base" hangingPunct="0">
              <a:spcBef>
                <a:spcPct val="0"/>
              </a:spcBef>
              <a:spcAft>
                <a:spcPct val="0"/>
              </a:spcAft>
              <a:defRPr sz="1600">
                <a:solidFill>
                  <a:schemeClr val="tx1"/>
                </a:solidFill>
                <a:latin typeface="Trebuchet MS" pitchFamily="34" charset="0"/>
              </a:defRPr>
            </a:lvl8pPr>
            <a:lvl9pPr marL="3886200" indent="-228600" eaLnBrk="0" fontAlgn="base" hangingPunct="0">
              <a:spcBef>
                <a:spcPct val="0"/>
              </a:spcBef>
              <a:spcAft>
                <a:spcPct val="0"/>
              </a:spcAft>
              <a:defRPr sz="1600">
                <a:solidFill>
                  <a:schemeClr val="tx1"/>
                </a:solidFill>
                <a:latin typeface="Trebuchet MS" pitchFamily="34" charset="0"/>
              </a:defRPr>
            </a:lvl9pPr>
          </a:lstStyle>
          <a:p>
            <a:pPr eaLnBrk="1" hangingPunct="1"/>
            <a:r>
              <a:rPr lang="zh-CN" altLang="en-US" dirty="0">
                <a:latin typeface="Arial" pitchFamily="34" charset="0"/>
                <a:ea typeface="宋体" pitchFamily="2" charset="-122"/>
              </a:rPr>
              <a:t>迭代开始预估时间</a:t>
            </a:r>
            <a:r>
              <a:rPr lang="en-US" altLang="zh-CN" dirty="0">
                <a:latin typeface="Arial" pitchFamily="34" charset="0"/>
              </a:rPr>
              <a:t>(752 h)</a:t>
            </a:r>
          </a:p>
        </p:txBody>
      </p:sp>
      <p:sp>
        <p:nvSpPr>
          <p:cNvPr id="78865" name="Line 18"/>
          <p:cNvSpPr>
            <a:spLocks noChangeShapeType="1"/>
          </p:cNvSpPr>
          <p:nvPr/>
        </p:nvSpPr>
        <p:spPr bwMode="auto">
          <a:xfrm flipV="1">
            <a:off x="2756694" y="2370138"/>
            <a:ext cx="1754981" cy="6485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extLst>
      <p:ext uri="{BB962C8B-B14F-4D97-AF65-F5344CB8AC3E}">
        <p14:creationId xmlns:p14="http://schemas.microsoft.com/office/powerpoint/2010/main" val="368636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6220" r="9365" b="6633"/>
          <a:stretch/>
        </p:blipFill>
        <p:spPr>
          <a:xfrm>
            <a:off x="6335553" y="0"/>
            <a:ext cx="5856448" cy="6858000"/>
          </a:xfrm>
          <a:prstGeom prst="rect">
            <a:avLst/>
          </a:prstGeom>
        </p:spPr>
      </p:pic>
      <p:sp>
        <p:nvSpPr>
          <p:cNvPr id="64515" name="Rectangle 2"/>
          <p:cNvSpPr>
            <a:spLocks noGrp="1" noChangeArrowheads="1"/>
          </p:cNvSpPr>
          <p:nvPr>
            <p:ph type="title" idx="4294967295"/>
          </p:nvPr>
        </p:nvSpPr>
        <p:spPr>
          <a:xfrm>
            <a:off x="249917" y="476250"/>
            <a:ext cx="8280400" cy="72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敏捷管理实践：迭代计划会议</a:t>
            </a:r>
          </a:p>
        </p:txBody>
      </p:sp>
      <p:sp>
        <p:nvSpPr>
          <p:cNvPr id="64516" name="Rectangle 3"/>
          <p:cNvSpPr>
            <a:spLocks noChangeArrowheads="1"/>
          </p:cNvSpPr>
          <p:nvPr/>
        </p:nvSpPr>
        <p:spPr bwMode="auto">
          <a:xfrm>
            <a:off x="249917" y="1223962"/>
            <a:ext cx="6085636" cy="327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04800" indent="-304800" defTabSz="800100" eaLnBrk="0" hangingPunct="0">
              <a:tabLst>
                <a:tab pos="723900" algn="l"/>
              </a:tabLst>
              <a:defRPr sz="3200">
                <a:solidFill>
                  <a:srgbClr val="990000"/>
                </a:solidFill>
                <a:latin typeface="FrutigerNext LT Medium" pitchFamily="34" charset="0"/>
                <a:ea typeface="黑体" panose="02010609060101010101" pitchFamily="49" charset="-122"/>
              </a:defRPr>
            </a:lvl1pPr>
            <a:lvl2pPr marL="762000" indent="-304800" defTabSz="800100" eaLnBrk="0" hangingPunct="0">
              <a:tabLst>
                <a:tab pos="723900" algn="l"/>
              </a:tabLst>
              <a:defRPr sz="3200">
                <a:solidFill>
                  <a:srgbClr val="990000"/>
                </a:solidFill>
                <a:latin typeface="FrutigerNext LT Medium" pitchFamily="34" charset="0"/>
                <a:ea typeface="黑体" panose="02010609060101010101" pitchFamily="49" charset="-122"/>
              </a:defRPr>
            </a:lvl2pPr>
            <a:lvl3pPr marL="1143000" indent="-228600" defTabSz="800100" eaLnBrk="0" hangingPunct="0">
              <a:tabLst>
                <a:tab pos="723900" algn="l"/>
              </a:tabLst>
              <a:defRPr sz="3200">
                <a:solidFill>
                  <a:srgbClr val="990000"/>
                </a:solidFill>
                <a:latin typeface="FrutigerNext LT Medium" pitchFamily="34" charset="0"/>
                <a:ea typeface="黑体" panose="02010609060101010101" pitchFamily="49" charset="-122"/>
              </a:defRPr>
            </a:lvl3pPr>
            <a:lvl4pPr marL="1600200" indent="-228600" defTabSz="800100" eaLnBrk="0" hangingPunct="0">
              <a:tabLst>
                <a:tab pos="723900" algn="l"/>
              </a:tabLst>
              <a:defRPr sz="3200">
                <a:solidFill>
                  <a:srgbClr val="990000"/>
                </a:solidFill>
                <a:latin typeface="FrutigerNext LT Medium" pitchFamily="34" charset="0"/>
                <a:ea typeface="黑体" panose="02010609060101010101" pitchFamily="49" charset="-122"/>
              </a:defRPr>
            </a:lvl4pPr>
            <a:lvl5pPr marL="2057400" indent="-228600" defTabSz="800100" eaLnBrk="0" hangingPunct="0">
              <a:tabLst>
                <a:tab pos="723900" algn="l"/>
              </a:tabLst>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tabLst>
                <a:tab pos="723900" algn="l"/>
              </a:tabLs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tabLst>
                <a:tab pos="723900" algn="l"/>
              </a:tabLs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tabLst>
                <a:tab pos="723900" algn="l"/>
              </a:tabLs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tabLst>
                <a:tab pos="723900" algn="l"/>
              </a:tabLst>
              <a:defRPr sz="3200">
                <a:solidFill>
                  <a:srgbClr val="990000"/>
                </a:solidFill>
                <a:latin typeface="FrutigerNext LT Medium" pitchFamily="34" charset="0"/>
                <a:ea typeface="黑体" panose="02010609060101010101" pitchFamily="49" charset="-122"/>
              </a:defRPr>
            </a:lvl9pPr>
          </a:lstStyle>
          <a:p>
            <a:pPr>
              <a:lnSpc>
                <a:spcPct val="120000"/>
              </a:lnSpc>
              <a:spcAft>
                <a:spcPct val="30000"/>
              </a:spcAft>
              <a:buClr>
                <a:schemeClr val="bg2"/>
              </a:buClr>
              <a:buSzPct val="60000"/>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什么是迭代计划会议</a:t>
            </a:r>
          </a:p>
          <a:p>
            <a:pPr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每轮迭代启动前，团队共同讨论本轮迭代详细开发计划的过程，输入是产品</a:t>
            </a:r>
            <a:r>
              <a:rPr lang="en-US" altLang="zh-CN" sz="1800" dirty="0">
                <a:solidFill>
                  <a:schemeClr val="tx1"/>
                </a:solidFill>
                <a:latin typeface="FrutigerNext LT Regular" pitchFamily="34" charset="0"/>
                <a:ea typeface="华文细黑" panose="02010600040101010101" pitchFamily="2" charset="-122"/>
              </a:rPr>
              <a:t>Backlog</a:t>
            </a:r>
            <a:r>
              <a:rPr lang="zh-CN" altLang="en-US" sz="1800" dirty="0">
                <a:solidFill>
                  <a:schemeClr val="tx1"/>
                </a:solidFill>
                <a:latin typeface="FrutigerNext LT Regular" pitchFamily="34" charset="0"/>
                <a:ea typeface="华文细黑" panose="02010600040101010101" pitchFamily="2" charset="-122"/>
              </a:rPr>
              <a:t>，输出是团队迭代</a:t>
            </a:r>
            <a:r>
              <a:rPr lang="en-US" altLang="zh-CN" sz="1800" dirty="0">
                <a:solidFill>
                  <a:schemeClr val="tx1"/>
                </a:solidFill>
                <a:latin typeface="FrutigerNext LT Regular" pitchFamily="34" charset="0"/>
                <a:ea typeface="华文细黑" panose="02010600040101010101" pitchFamily="2" charset="-122"/>
              </a:rPr>
              <a:t>Backlog</a:t>
            </a:r>
            <a:endParaRPr lang="zh-CN" altLang="en-US" sz="1800" dirty="0">
              <a:solidFill>
                <a:schemeClr val="tx1"/>
              </a:solidFill>
              <a:latin typeface="FrutigerNext LT Regular" pitchFamily="34" charset="0"/>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多团队迭代计划会议要分层召开</a:t>
            </a:r>
          </a:p>
          <a:p>
            <a:pPr lvl="1" algn="l">
              <a:lnSpc>
                <a:spcPct val="120000"/>
              </a:lnSpc>
              <a:buClr>
                <a:schemeClr val="bg2"/>
              </a:buClr>
              <a:buSzPct val="60000"/>
              <a:buFont typeface="Wingdings" panose="05000000000000000000" pitchFamily="2" charset="2"/>
              <a:buChar char="p"/>
            </a:pPr>
            <a:r>
              <a:rPr lang="zh-CN" altLang="en-US" sz="1800" dirty="0">
                <a:solidFill>
                  <a:schemeClr val="tx1"/>
                </a:solidFill>
                <a:latin typeface="FrutigerNext LT Regular" pitchFamily="34" charset="0"/>
                <a:ea typeface="华文细黑" panose="02010600040101010101" pitchFamily="2" charset="-122"/>
              </a:rPr>
              <a:t>版本迭代计划会议：将</a:t>
            </a:r>
            <a:r>
              <a:rPr lang="zh-CN" altLang="en-US" sz="1800" dirty="0">
                <a:solidFill>
                  <a:schemeClr val="tx1"/>
                </a:solidFill>
                <a:latin typeface="华文细黑" panose="02010600040101010101" pitchFamily="2" charset="-122"/>
                <a:ea typeface="华文细黑" panose="02010600040101010101" pitchFamily="2" charset="-122"/>
              </a:rPr>
              <a:t>产品</a:t>
            </a:r>
            <a:r>
              <a:rPr lang="en-US" altLang="zh-CN" sz="1800" dirty="0">
                <a:solidFill>
                  <a:schemeClr val="tx1"/>
                </a:solidFill>
                <a:latin typeface="FrutigerNext LT Regular" pitchFamily="34" charset="0"/>
                <a:ea typeface="华文细黑" panose="02010600040101010101" pitchFamily="2" charset="-122"/>
              </a:rPr>
              <a:t>Backlog</a:t>
            </a:r>
            <a:r>
              <a:rPr lang="zh-CN" altLang="en-US" sz="1800" dirty="0">
                <a:solidFill>
                  <a:schemeClr val="tx1"/>
                </a:solidFill>
                <a:latin typeface="华文细黑" panose="02010600040101010101" pitchFamily="2" charset="-122"/>
                <a:ea typeface="华文细黑" panose="02010600040101010101" pitchFamily="2" charset="-122"/>
              </a:rPr>
              <a:t>（需求）</a:t>
            </a:r>
            <a:r>
              <a:rPr lang="zh-CN" altLang="en-US" sz="1800" dirty="0">
                <a:solidFill>
                  <a:schemeClr val="tx1"/>
                </a:solidFill>
                <a:latin typeface="FrutigerNext LT Regular" pitchFamily="34" charset="0"/>
                <a:ea typeface="华文细黑" panose="02010600040101010101" pitchFamily="2" charset="-122"/>
              </a:rPr>
              <a:t>分配给团队</a:t>
            </a:r>
          </a:p>
          <a:p>
            <a:pPr lvl="1" algn="l">
              <a:lnSpc>
                <a:spcPct val="120000"/>
              </a:lnSpc>
              <a:buClr>
                <a:schemeClr val="bg2"/>
              </a:buClr>
              <a:buSzPct val="60000"/>
              <a:buFont typeface="Wingdings" panose="05000000000000000000" pitchFamily="2" charset="2"/>
              <a:buChar char="p"/>
            </a:pPr>
            <a:r>
              <a:rPr lang="zh-CN" altLang="en-US" sz="1800" dirty="0">
                <a:solidFill>
                  <a:schemeClr val="tx1"/>
                </a:solidFill>
                <a:latin typeface="FrutigerNext LT Regular" pitchFamily="34" charset="0"/>
                <a:ea typeface="华文细黑" panose="02010600040101010101" pitchFamily="2" charset="-122"/>
              </a:rPr>
              <a:t>团队迭代计划会议：将选取的</a:t>
            </a:r>
            <a:r>
              <a:rPr lang="zh-CN" altLang="en-US" sz="1800" dirty="0">
                <a:solidFill>
                  <a:schemeClr val="tx1"/>
                </a:solidFill>
                <a:latin typeface="华文细黑" panose="02010600040101010101" pitchFamily="2" charset="-122"/>
                <a:ea typeface="华文细黑" panose="02010600040101010101" pitchFamily="2" charset="-122"/>
              </a:rPr>
              <a:t>产品</a:t>
            </a:r>
            <a:r>
              <a:rPr lang="en-US" altLang="zh-CN" sz="1800" dirty="0">
                <a:solidFill>
                  <a:schemeClr val="tx1"/>
                </a:solidFill>
                <a:latin typeface="FrutigerNext LT Regular" pitchFamily="34" charset="0"/>
                <a:ea typeface="华文细黑" panose="02010600040101010101" pitchFamily="2" charset="-122"/>
              </a:rPr>
              <a:t>Backlog</a:t>
            </a:r>
            <a:r>
              <a:rPr lang="zh-CN" altLang="en-US" sz="1800" dirty="0">
                <a:solidFill>
                  <a:schemeClr val="tx1"/>
                </a:solidFill>
                <a:latin typeface="FrutigerNext LT Regular" pitchFamily="34" charset="0"/>
                <a:ea typeface="华文细黑" panose="02010600040101010101" pitchFamily="2" charset="-122"/>
              </a:rPr>
              <a:t>需求转换成迭代</a:t>
            </a:r>
            <a:r>
              <a:rPr lang="en-US" altLang="zh-CN" sz="1800" dirty="0">
                <a:solidFill>
                  <a:schemeClr val="tx1"/>
                </a:solidFill>
                <a:latin typeface="FrutigerNext LT Regular" pitchFamily="34" charset="0"/>
                <a:ea typeface="华文细黑" panose="02010600040101010101" pitchFamily="2" charset="-122"/>
              </a:rPr>
              <a:t>Backlog</a:t>
            </a:r>
            <a:r>
              <a:rPr lang="zh-CN" altLang="en-US" sz="1800" dirty="0">
                <a:solidFill>
                  <a:schemeClr val="tx1"/>
                </a:solidFill>
                <a:latin typeface="华文细黑" panose="02010600040101010101" pitchFamily="2" charset="-122"/>
                <a:ea typeface="华文细黑" panose="02010600040101010101" pitchFamily="2" charset="-122"/>
              </a:rPr>
              <a:t>（任务） </a:t>
            </a:r>
            <a:r>
              <a:rPr lang="zh-CN" altLang="en-US" sz="1800" dirty="0">
                <a:solidFill>
                  <a:schemeClr val="tx1"/>
                </a:solidFill>
                <a:latin typeface="FrutigerNext LT Regular" pitchFamily="34" charset="0"/>
                <a:ea typeface="华文细黑" panose="02010600040101010101" pitchFamily="2" charset="-122"/>
              </a:rPr>
              <a:t>，分配给团队成员；</a:t>
            </a:r>
            <a:endParaRPr lang="en-US" altLang="zh-CN" sz="1800" dirty="0">
              <a:solidFill>
                <a:schemeClr val="tx1"/>
              </a:solidFill>
              <a:latin typeface="FrutigerNext LT Regular" pitchFamily="34" charset="0"/>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迭代计划会议内容：</a:t>
            </a:r>
          </a:p>
          <a:p>
            <a:pPr lvl="1" algn="l">
              <a:lnSpc>
                <a:spcPct val="120000"/>
              </a:lnSpc>
              <a:buClr>
                <a:schemeClr val="bg2"/>
              </a:buClr>
              <a:buSzPct val="60000"/>
              <a:buFont typeface="Wingdings" panose="05000000000000000000" pitchFamily="2" charset="2"/>
              <a:buChar char="p"/>
            </a:pPr>
            <a:r>
              <a:rPr lang="zh-CN" altLang="en-US" sz="1800" dirty="0">
                <a:solidFill>
                  <a:schemeClr val="tx1"/>
                </a:solidFill>
                <a:latin typeface="FrutigerNext LT Regular" pitchFamily="34" charset="0"/>
                <a:ea typeface="华文细黑" panose="02010600040101010101" pitchFamily="2" charset="-122"/>
              </a:rPr>
              <a:t>澄清需求、</a:t>
            </a:r>
            <a:r>
              <a:rPr lang="zh-CN" altLang="en-US" sz="1800" dirty="0">
                <a:solidFill>
                  <a:schemeClr val="tx1"/>
                </a:solidFill>
                <a:latin typeface="华文细黑" panose="02010600040101010101" pitchFamily="2" charset="-122"/>
                <a:ea typeface="华文细黑" panose="02010600040101010101" pitchFamily="2" charset="-122"/>
              </a:rPr>
              <a:t>对“完成标准”达成一致</a:t>
            </a:r>
            <a:endParaRPr lang="zh-CN" altLang="en-US" sz="1800" dirty="0">
              <a:solidFill>
                <a:schemeClr val="tx1"/>
              </a:solidFill>
              <a:latin typeface="FrutigerNext LT Regular" pitchFamily="34" charset="0"/>
              <a:ea typeface="华文细黑" panose="02010600040101010101" pitchFamily="2" charset="-122"/>
            </a:endParaRPr>
          </a:p>
          <a:p>
            <a:pPr lvl="1" algn="l">
              <a:lnSpc>
                <a:spcPct val="120000"/>
              </a:lnSpc>
              <a:buClr>
                <a:schemeClr val="bg2"/>
              </a:buClr>
              <a:buSzPct val="60000"/>
              <a:buFont typeface="Wingdings" panose="05000000000000000000" pitchFamily="2" charset="2"/>
              <a:buChar char="p"/>
            </a:pPr>
            <a:r>
              <a:rPr lang="zh-CN" altLang="en-US" sz="1800" dirty="0">
                <a:solidFill>
                  <a:schemeClr val="tx1"/>
                </a:solidFill>
                <a:latin typeface="FrutigerNext LT Regular" pitchFamily="34" charset="0"/>
                <a:ea typeface="华文细黑" panose="02010600040101010101" pitchFamily="2" charset="-122"/>
              </a:rPr>
              <a:t>工作量估计、根据团队能力确定本轮迭代交付内容</a:t>
            </a:r>
          </a:p>
          <a:p>
            <a:pPr lvl="1" algn="l">
              <a:lnSpc>
                <a:spcPct val="120000"/>
              </a:lnSpc>
              <a:buClr>
                <a:schemeClr val="bg2"/>
              </a:buClr>
              <a:buSzPct val="60000"/>
              <a:buFont typeface="Wingdings" panose="05000000000000000000" pitchFamily="2" charset="2"/>
              <a:buChar char="p"/>
            </a:pPr>
            <a:r>
              <a:rPr lang="zh-CN" altLang="en-US" sz="1800" dirty="0">
                <a:solidFill>
                  <a:schemeClr val="tx1"/>
                </a:solidFill>
                <a:latin typeface="FrutigerNext LT Regular" pitchFamily="34" charset="0"/>
                <a:ea typeface="华文细黑" panose="02010600040101010101" pitchFamily="2" charset="-122"/>
              </a:rPr>
              <a:t>细化、分配迭代任务和初始工作计划。</a:t>
            </a:r>
          </a:p>
        </p:txBody>
      </p:sp>
      <p:sp>
        <p:nvSpPr>
          <p:cNvPr id="64520" name="Rectangle 5"/>
          <p:cNvSpPr>
            <a:spLocks noChangeArrowheads="1"/>
          </p:cNvSpPr>
          <p:nvPr/>
        </p:nvSpPr>
        <p:spPr bwMode="auto">
          <a:xfrm>
            <a:off x="841831" y="5712726"/>
            <a:ext cx="5384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buFont typeface="Wingdings" panose="05000000000000000000" pitchFamily="2" charset="2"/>
              <a:buNone/>
            </a:pPr>
            <a:r>
              <a:rPr lang="zh-CN" altLang="en-US" sz="1600" b="1" dirty="0">
                <a:solidFill>
                  <a:schemeClr val="tx2"/>
                </a:solidFill>
                <a:latin typeface="FrutigerNext LT Regular" pitchFamily="34" charset="0"/>
                <a:ea typeface="华文细黑" panose="02010600040101010101" pitchFamily="2" charset="-122"/>
              </a:rPr>
              <a:t>迭代计划会议由团队共同确定迭代交付内容和完成标准</a:t>
            </a:r>
          </a:p>
        </p:txBody>
      </p:sp>
      <p:sp>
        <p:nvSpPr>
          <p:cNvPr id="3" name="矩形 2"/>
          <p:cNvSpPr/>
          <p:nvPr/>
        </p:nvSpPr>
        <p:spPr>
          <a:xfrm>
            <a:off x="11277600" y="6604000"/>
            <a:ext cx="899886" cy="239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9020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9875" y="2827083"/>
            <a:ext cx="5985782" cy="3278684"/>
          </a:xfrm>
          <a:prstGeom prst="rect">
            <a:avLst/>
          </a:prstGeom>
        </p:spPr>
      </p:pic>
      <p:sp>
        <p:nvSpPr>
          <p:cNvPr id="4" name="Rectangle 2"/>
          <p:cNvSpPr txBox="1">
            <a:spLocks noChangeArrowheads="1"/>
          </p:cNvSpPr>
          <p:nvPr/>
        </p:nvSpPr>
        <p:spPr>
          <a:xfrm>
            <a:off x="249917" y="476250"/>
            <a:ext cx="8280400" cy="72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a:solidFill>
                  <a:srgbClr val="990000"/>
                </a:solidFill>
                <a:latin typeface="FrutigerNext LT Medium" pitchFamily="34" charset="0"/>
                <a:ea typeface="黑体" panose="02010609060101010101" pitchFamily="49" charset="-122"/>
                <a:cs typeface="+mn-cs"/>
              </a:rPr>
              <a:t>敏捷管理实践：迭代计划会议</a:t>
            </a:r>
            <a:endParaRPr lang="zh-CN" altLang="en-US" sz="3200" dirty="0">
              <a:solidFill>
                <a:srgbClr val="990000"/>
              </a:solidFill>
              <a:latin typeface="FrutigerNext LT Medium" pitchFamily="34" charset="0"/>
              <a:ea typeface="黑体" panose="02010609060101010101" pitchFamily="49" charset="-122"/>
              <a:cs typeface="+mn-cs"/>
            </a:endParaRPr>
          </a:p>
        </p:txBody>
      </p:sp>
      <p:sp>
        <p:nvSpPr>
          <p:cNvPr id="7" name="矩形 6"/>
          <p:cNvSpPr/>
          <p:nvPr/>
        </p:nvSpPr>
        <p:spPr>
          <a:xfrm>
            <a:off x="6676574" y="1196975"/>
            <a:ext cx="5384800" cy="3388620"/>
          </a:xfrm>
          <a:prstGeom prst="rect">
            <a:avLst/>
          </a:prstGeom>
        </p:spPr>
        <p:txBody>
          <a:bodyPr wrap="square">
            <a:spAutoFit/>
          </a:bodyPr>
          <a:lstStyle/>
          <a:p>
            <a:pPr>
              <a:spcAft>
                <a:spcPct val="30000"/>
              </a:spcAft>
              <a:buClr>
                <a:schemeClr val="bg2"/>
              </a:buClr>
              <a:buSzPct val="60000"/>
              <a:buFont typeface="Wingdings" panose="05000000000000000000" pitchFamily="2" charset="2"/>
              <a:buNone/>
            </a:pPr>
            <a:r>
              <a:rPr lang="zh-CN" altLang="en-US" b="1" dirty="0">
                <a:latin typeface="华文细黑" panose="02010600040101010101" pitchFamily="2" charset="-122"/>
                <a:ea typeface="华文细黑" panose="02010600040101010101" pitchFamily="2" charset="-122"/>
              </a:rPr>
              <a:t>迭代计划会议的关键要点</a:t>
            </a:r>
          </a:p>
          <a:p>
            <a:pPr>
              <a:lnSpc>
                <a:spcPct val="120000"/>
              </a:lnSpc>
              <a:buClr>
                <a:schemeClr val="bg2"/>
              </a:buClr>
              <a:buSzPct val="60000"/>
              <a:buFont typeface="Wingdings" panose="05000000000000000000" pitchFamily="2" charset="2"/>
              <a:buChar char="l"/>
            </a:pPr>
            <a:r>
              <a:rPr lang="zh-CN" altLang="en-US" dirty="0">
                <a:latin typeface="FrutigerNext LT Regular" pitchFamily="34" charset="0"/>
                <a:ea typeface="华文细黑" panose="02010600040101010101" pitchFamily="2" charset="-122"/>
              </a:rPr>
              <a:t>充分参与：</a:t>
            </a:r>
            <a:r>
              <a:rPr lang="en-US" altLang="zh-CN" dirty="0">
                <a:latin typeface="FrutigerNext LT Regular" pitchFamily="34" charset="0"/>
                <a:ea typeface="华文细黑" panose="02010600040101010101" pitchFamily="2" charset="-122"/>
              </a:rPr>
              <a:t>Scrum Master</a:t>
            </a:r>
            <a:r>
              <a:rPr lang="zh-CN" altLang="en-US" dirty="0">
                <a:latin typeface="FrutigerNext LT Regular" pitchFamily="34" charset="0"/>
                <a:ea typeface="华文细黑" panose="02010600040101010101" pitchFamily="2" charset="-122"/>
              </a:rPr>
              <a:t>确保</a:t>
            </a:r>
            <a:r>
              <a:rPr lang="en-US" altLang="zh-CN" dirty="0">
                <a:latin typeface="FrutigerNext LT Regular" pitchFamily="34" charset="0"/>
                <a:ea typeface="华文细黑" panose="02010600040101010101" pitchFamily="2" charset="-122"/>
              </a:rPr>
              <a:t>PO</a:t>
            </a:r>
            <a:r>
              <a:rPr lang="zh-CN" altLang="en-US" dirty="0">
                <a:latin typeface="FrutigerNext LT Regular" pitchFamily="34" charset="0"/>
                <a:ea typeface="华文细黑" panose="02010600040101010101" pitchFamily="2" charset="-122"/>
              </a:rPr>
              <a:t>和</a:t>
            </a:r>
            <a:r>
              <a:rPr lang="en-US" altLang="zh-CN" dirty="0">
                <a:latin typeface="FrutigerNext LT Regular" pitchFamily="34" charset="0"/>
                <a:ea typeface="华文细黑" panose="02010600040101010101" pitchFamily="2" charset="-122"/>
              </a:rPr>
              <a:t>Team</a:t>
            </a:r>
            <a:r>
              <a:rPr lang="zh-CN" altLang="en-US" dirty="0">
                <a:latin typeface="FrutigerNext LT Regular" pitchFamily="34" charset="0"/>
                <a:ea typeface="华文细黑" panose="02010600040101010101" pitchFamily="2" charset="-122"/>
              </a:rPr>
              <a:t>充分参与讨论，达成理解一致；</a:t>
            </a:r>
          </a:p>
          <a:p>
            <a:pPr>
              <a:lnSpc>
                <a:spcPct val="120000"/>
              </a:lnSpc>
              <a:buClr>
                <a:schemeClr val="bg2"/>
              </a:buClr>
              <a:buSzPct val="60000"/>
              <a:buFont typeface="Wingdings" panose="05000000000000000000" pitchFamily="2" charset="2"/>
              <a:buChar char="l"/>
            </a:pPr>
            <a:r>
              <a:rPr lang="zh-CN" altLang="en-US" dirty="0">
                <a:latin typeface="FrutigerNext LT Regular" pitchFamily="34" charset="0"/>
                <a:ea typeface="华文细黑" panose="02010600040101010101" pitchFamily="2" charset="-122"/>
              </a:rPr>
              <a:t>相互承诺：</a:t>
            </a:r>
            <a:r>
              <a:rPr lang="en-US" altLang="zh-CN" dirty="0">
                <a:latin typeface="FrutigerNext LT Regular" pitchFamily="34" charset="0"/>
                <a:ea typeface="华文细黑" panose="02010600040101010101" pitchFamily="2" charset="-122"/>
              </a:rPr>
              <a:t>Team</a:t>
            </a:r>
            <a:r>
              <a:rPr lang="zh-CN" altLang="en-US" dirty="0">
                <a:latin typeface="FrutigerNext LT Regular" pitchFamily="34" charset="0"/>
                <a:ea typeface="华文细黑" panose="02010600040101010101" pitchFamily="2" charset="-122"/>
              </a:rPr>
              <a:t>承诺完成迭代</a:t>
            </a:r>
            <a:r>
              <a:rPr lang="en-US" altLang="zh-CN" dirty="0">
                <a:latin typeface="FrutigerNext LT Regular" pitchFamily="34" charset="0"/>
                <a:ea typeface="华文细黑" panose="02010600040101010101" pitchFamily="2" charset="-122"/>
              </a:rPr>
              <a:t>Backlog</a:t>
            </a:r>
            <a:r>
              <a:rPr lang="zh-CN" altLang="en-US" dirty="0">
                <a:latin typeface="FrutigerNext LT Regular" pitchFamily="34" charset="0"/>
                <a:ea typeface="华文细黑" panose="02010600040101010101" pitchFamily="2" charset="-122"/>
              </a:rPr>
              <a:t>中的需求并达到”完成标准“，</a:t>
            </a:r>
            <a:r>
              <a:rPr lang="en-US" altLang="zh-CN" dirty="0">
                <a:latin typeface="FrutigerNext LT Regular" pitchFamily="34" charset="0"/>
                <a:ea typeface="华文细黑" panose="02010600040101010101" pitchFamily="2" charset="-122"/>
              </a:rPr>
              <a:t>PO</a:t>
            </a:r>
            <a:r>
              <a:rPr lang="zh-CN" altLang="en-US" dirty="0">
                <a:latin typeface="FrutigerNext LT Regular" pitchFamily="34" charset="0"/>
                <a:ea typeface="华文细黑" panose="02010600040101010101" pitchFamily="2" charset="-122"/>
              </a:rPr>
              <a:t>承诺在短迭代周期不增加需求（</a:t>
            </a:r>
            <a:r>
              <a:rPr lang="en-US" altLang="zh-CN" dirty="0">
                <a:latin typeface="FrutigerNext LT Regular" pitchFamily="34" charset="0"/>
                <a:ea typeface="华文细黑" panose="02010600040101010101" pitchFamily="2" charset="-122"/>
              </a:rPr>
              <a:t>2-4</a:t>
            </a:r>
            <a:r>
              <a:rPr lang="zh-CN" altLang="en-US" dirty="0">
                <a:latin typeface="FrutigerNext LT Regular" pitchFamily="34" charset="0"/>
                <a:ea typeface="华文细黑" panose="02010600040101010101" pitchFamily="2" charset="-122"/>
              </a:rPr>
              <a:t>周）；</a:t>
            </a:r>
          </a:p>
          <a:p>
            <a:pPr>
              <a:lnSpc>
                <a:spcPct val="120000"/>
              </a:lnSpc>
              <a:buClr>
                <a:schemeClr val="bg2"/>
              </a:buClr>
              <a:buSzPct val="60000"/>
              <a:buFont typeface="Wingdings" panose="05000000000000000000" pitchFamily="2" charset="2"/>
              <a:buChar char="l"/>
            </a:pPr>
            <a:r>
              <a:rPr lang="zh-CN" altLang="en-US" dirty="0">
                <a:latin typeface="FrutigerNext LT Regular" pitchFamily="34" charset="0"/>
                <a:ea typeface="华文细黑" panose="02010600040101010101" pitchFamily="2" charset="-122"/>
              </a:rPr>
              <a:t>确定内部任务：</a:t>
            </a:r>
            <a:r>
              <a:rPr lang="en-US" altLang="zh-CN" dirty="0">
                <a:latin typeface="FrutigerNext LT Regular" pitchFamily="34" charset="0"/>
                <a:ea typeface="华文细黑" panose="02010600040101010101" pitchFamily="2" charset="-122"/>
              </a:rPr>
              <a:t>Team</a:t>
            </a:r>
            <a:r>
              <a:rPr lang="zh-CN" altLang="en-US" dirty="0">
                <a:latin typeface="FrutigerNext LT Regular" pitchFamily="34" charset="0"/>
                <a:ea typeface="华文细黑" panose="02010600040101010101" pitchFamily="2" charset="-122"/>
              </a:rPr>
              <a:t>和</a:t>
            </a:r>
            <a:r>
              <a:rPr lang="en-US" altLang="zh-CN" dirty="0">
                <a:latin typeface="FrutigerNext LT Regular" pitchFamily="34" charset="0"/>
                <a:ea typeface="华文细黑" panose="02010600040101010101" pitchFamily="2" charset="-122"/>
              </a:rPr>
              <a:t>PO</a:t>
            </a:r>
            <a:r>
              <a:rPr lang="zh-CN" altLang="en-US" dirty="0">
                <a:latin typeface="FrutigerNext LT Regular" pitchFamily="34" charset="0"/>
                <a:ea typeface="华文细黑" panose="02010600040101010101" pitchFamily="2" charset="-122"/>
              </a:rPr>
              <a:t>协商把一些内部任务放入迭代中（例如重构、持续集成环境搭建等），由</a:t>
            </a:r>
            <a:r>
              <a:rPr lang="en-US" altLang="zh-CN" dirty="0">
                <a:latin typeface="FrutigerNext LT Regular" pitchFamily="34" charset="0"/>
                <a:ea typeface="华文细黑" panose="02010600040101010101" pitchFamily="2" charset="-122"/>
              </a:rPr>
              <a:t>PO</a:t>
            </a:r>
            <a:r>
              <a:rPr lang="zh-CN" altLang="en-US" dirty="0">
                <a:latin typeface="FrutigerNext LT Regular" pitchFamily="34" charset="0"/>
                <a:ea typeface="华文细黑" panose="02010600040101010101" pitchFamily="2" charset="-122"/>
              </a:rPr>
              <a:t>考虑并与其他外部需求一起排序 。</a:t>
            </a:r>
          </a:p>
          <a:p>
            <a:endParaRPr lang="zh-CN" altLang="en-US" dirty="0"/>
          </a:p>
        </p:txBody>
      </p:sp>
      <p:sp>
        <p:nvSpPr>
          <p:cNvPr id="8" name="Rectangle 3"/>
          <p:cNvSpPr>
            <a:spLocks noChangeArrowheads="1"/>
          </p:cNvSpPr>
          <p:nvPr/>
        </p:nvSpPr>
        <p:spPr bwMode="auto">
          <a:xfrm>
            <a:off x="249917" y="1169733"/>
            <a:ext cx="600574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120000"/>
              </a:lnSpc>
              <a:spcAft>
                <a:spcPct val="30000"/>
              </a:spcAft>
              <a:buClr>
                <a:schemeClr val="bg2"/>
              </a:buClr>
              <a:buSzPct val="60000"/>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迭代计划会议的好处</a:t>
            </a:r>
          </a:p>
          <a:p>
            <a:pPr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通过充分讨论，使团队成员对任务和完成标准</a:t>
            </a:r>
            <a:r>
              <a:rPr lang="zh-CN" altLang="en-US" sz="1800" dirty="0">
                <a:solidFill>
                  <a:schemeClr val="tx1"/>
                </a:solidFill>
                <a:latin typeface="华文细黑" panose="02010600040101010101" pitchFamily="2" charset="-122"/>
                <a:ea typeface="华文细黑" panose="02010600040101010101" pitchFamily="2" charset="-122"/>
              </a:rPr>
              <a:t>理解</a:t>
            </a:r>
            <a:r>
              <a:rPr lang="zh-CN" altLang="en-US" sz="1800" dirty="0">
                <a:solidFill>
                  <a:schemeClr val="tx1"/>
                </a:solidFill>
                <a:latin typeface="FrutigerNext LT Regular" pitchFamily="34" charset="0"/>
                <a:ea typeface="华文细黑" panose="02010600040101010101" pitchFamily="2" charset="-122"/>
              </a:rPr>
              <a:t>一致</a:t>
            </a:r>
          </a:p>
          <a:p>
            <a:pPr algn="l">
              <a:lnSpc>
                <a:spcPct val="120000"/>
              </a:lnSpc>
              <a:buClr>
                <a:schemeClr val="bg2"/>
              </a:buClr>
              <a:buSzPct val="60000"/>
              <a:buFont typeface="Wingdings" panose="05000000000000000000" pitchFamily="2" charset="2"/>
              <a:buChar char="l"/>
            </a:pPr>
            <a:r>
              <a:rPr lang="zh-CN" altLang="en-US" sz="1800" dirty="0">
                <a:solidFill>
                  <a:schemeClr val="tx1"/>
                </a:solidFill>
                <a:latin typeface="FrutigerNext LT Regular" pitchFamily="34" charset="0"/>
                <a:ea typeface="华文细黑" panose="02010600040101010101" pitchFamily="2" charset="-122"/>
              </a:rPr>
              <a:t>团队共同参与，促进团队成员更认真对待自己的承偌。</a:t>
            </a:r>
          </a:p>
        </p:txBody>
      </p:sp>
    </p:spTree>
    <p:extLst>
      <p:ext uri="{BB962C8B-B14F-4D97-AF65-F5344CB8AC3E}">
        <p14:creationId xmlns:p14="http://schemas.microsoft.com/office/powerpoint/2010/main" val="1839621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9"/>
          <p:cNvSpPr>
            <a:spLocks noGrp="1" noChangeArrowheads="1"/>
          </p:cNvSpPr>
          <p:nvPr>
            <p:ph type="title"/>
          </p:nvPr>
        </p:nvSpPr>
        <p:spPr>
          <a:xfrm>
            <a:off x="286205" y="510996"/>
            <a:ext cx="10515600" cy="622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迭代</a:t>
            </a:r>
            <a:r>
              <a:rPr lang="en-US" altLang="zh-CN" sz="3200" dirty="0">
                <a:solidFill>
                  <a:srgbClr val="990000"/>
                </a:solidFill>
                <a:latin typeface="FrutigerNext LT Medium" pitchFamily="34" charset="0"/>
                <a:ea typeface="黑体" panose="02010609060101010101" pitchFamily="49" charset="-122"/>
                <a:cs typeface="+mn-cs"/>
              </a:rPr>
              <a:t> Backlog </a:t>
            </a:r>
            <a:r>
              <a:rPr lang="zh-CN" altLang="en-US" sz="3200" dirty="0">
                <a:solidFill>
                  <a:srgbClr val="990000"/>
                </a:solidFill>
                <a:latin typeface="FrutigerNext LT Medium" pitchFamily="34" charset="0"/>
                <a:ea typeface="黑体" panose="02010609060101010101" pitchFamily="49" charset="-122"/>
                <a:cs typeface="+mn-cs"/>
              </a:rPr>
              <a:t>规划</a:t>
            </a:r>
          </a:p>
        </p:txBody>
      </p:sp>
      <p:sp>
        <p:nvSpPr>
          <p:cNvPr id="21" name="矩形 5"/>
          <p:cNvSpPr>
            <a:spLocks noChangeArrowheads="1"/>
          </p:cNvSpPr>
          <p:nvPr/>
        </p:nvSpPr>
        <p:spPr bwMode="auto">
          <a:xfrm>
            <a:off x="406401" y="1332108"/>
            <a:ext cx="11205028"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2400" dirty="0">
                <a:solidFill>
                  <a:schemeClr val="tx1"/>
                </a:solidFill>
                <a:latin typeface="+mn-ea"/>
                <a:ea typeface="+mn-ea"/>
              </a:rPr>
              <a:t>每个迭代的周期通常为</a:t>
            </a:r>
            <a:r>
              <a:rPr lang="en-US" altLang="zh-CN" sz="2400" dirty="0">
                <a:solidFill>
                  <a:schemeClr val="tx1"/>
                </a:solidFill>
                <a:latin typeface="+mn-ea"/>
                <a:ea typeface="+mn-ea"/>
              </a:rPr>
              <a:t>2-4</a:t>
            </a:r>
            <a:r>
              <a:rPr lang="zh-CN" altLang="en-US" sz="2400" dirty="0">
                <a:solidFill>
                  <a:schemeClr val="tx1"/>
                </a:solidFill>
                <a:latin typeface="+mn-ea"/>
                <a:ea typeface="+mn-ea"/>
              </a:rPr>
              <a:t>周，对应的规划时间为</a:t>
            </a:r>
            <a:r>
              <a:rPr lang="en-US" altLang="zh-CN" sz="2400" dirty="0">
                <a:solidFill>
                  <a:schemeClr val="tx1"/>
                </a:solidFill>
                <a:latin typeface="+mn-ea"/>
                <a:ea typeface="+mn-ea"/>
              </a:rPr>
              <a:t>4-8</a:t>
            </a:r>
            <a:r>
              <a:rPr lang="zh-CN" altLang="en-US" sz="2400" dirty="0">
                <a:solidFill>
                  <a:schemeClr val="tx1"/>
                </a:solidFill>
                <a:latin typeface="+mn-ea"/>
                <a:ea typeface="+mn-ea"/>
              </a:rPr>
              <a:t>小时</a:t>
            </a:r>
            <a:endParaRPr lang="en-US" altLang="zh-CN" sz="2400" dirty="0">
              <a:solidFill>
                <a:schemeClr val="tx1"/>
              </a:solidFill>
              <a:latin typeface="+mn-ea"/>
              <a:ea typeface="+mn-ea"/>
            </a:endParaRPr>
          </a:p>
          <a:p>
            <a:pPr eaLnBrk="1" hangingPunct="1">
              <a:lnSpc>
                <a:spcPct val="140000"/>
              </a:lnSpc>
              <a:buClr>
                <a:schemeClr val="bg2"/>
              </a:buClr>
              <a:buSzPct val="60000"/>
              <a:buFont typeface="Wingdings" panose="05000000000000000000" pitchFamily="2" charset="2"/>
              <a:buNone/>
            </a:pPr>
            <a:r>
              <a:rPr lang="zh-CN" altLang="en-US" sz="2400" dirty="0">
                <a:solidFill>
                  <a:schemeClr val="tx1"/>
                </a:solidFill>
                <a:latin typeface="+mn-ea"/>
                <a:ea typeface="+mn-ea"/>
              </a:rPr>
              <a:t>参与者：</a:t>
            </a:r>
            <a:endParaRPr lang="en-US" altLang="zh-CN" sz="2400" dirty="0">
              <a:solidFill>
                <a:schemeClr val="tx1"/>
              </a:solidFill>
              <a:latin typeface="+mn-ea"/>
              <a:ea typeface="+mn-ea"/>
            </a:endParaRPr>
          </a:p>
          <a:p>
            <a:pPr marL="800100" lvl="1" indent="-342900" eaLnBrk="1" hangingPunct="1">
              <a:lnSpc>
                <a:spcPct val="140000"/>
              </a:lnSpc>
              <a:buClr>
                <a:schemeClr val="bg2"/>
              </a:buClr>
              <a:buSzPct val="60000"/>
              <a:buFont typeface="Arial" panose="020B0604020202020204" pitchFamily="34" charset="0"/>
              <a:buChar char="•"/>
            </a:pPr>
            <a:r>
              <a:rPr lang="en-US" altLang="zh-CN" sz="2000" dirty="0">
                <a:solidFill>
                  <a:schemeClr val="tx1"/>
                </a:solidFill>
                <a:latin typeface="+mn-ea"/>
                <a:ea typeface="+mn-ea"/>
              </a:rPr>
              <a:t>PO</a:t>
            </a:r>
            <a:r>
              <a:rPr lang="zh-CN" altLang="en-US" sz="2000" dirty="0">
                <a:solidFill>
                  <a:schemeClr val="tx1"/>
                </a:solidFill>
                <a:latin typeface="+mn-ea"/>
                <a:ea typeface="+mn-ea"/>
              </a:rPr>
              <a:t>：分享本迭代的目标，展示排好序的</a:t>
            </a:r>
            <a:r>
              <a:rPr lang="en-US" altLang="zh-CN" sz="2000" dirty="0">
                <a:solidFill>
                  <a:schemeClr val="tx1"/>
                </a:solidFill>
                <a:latin typeface="+mn-ea"/>
                <a:ea typeface="+mn-ea"/>
              </a:rPr>
              <a:t>PBI,</a:t>
            </a:r>
            <a:r>
              <a:rPr lang="zh-CN" altLang="en-US" sz="2000" dirty="0">
                <a:solidFill>
                  <a:schemeClr val="tx1"/>
                </a:solidFill>
                <a:latin typeface="+mn-ea"/>
                <a:ea typeface="+mn-ea"/>
              </a:rPr>
              <a:t>回答团队提出的问题</a:t>
            </a:r>
            <a:endParaRPr lang="en-US" altLang="zh-CN" sz="2000" dirty="0">
              <a:solidFill>
                <a:schemeClr val="tx1"/>
              </a:solidFill>
              <a:latin typeface="+mn-ea"/>
              <a:ea typeface="+mn-ea"/>
            </a:endParaRPr>
          </a:p>
          <a:p>
            <a:pPr marL="800100" lvl="1" indent="-342900" eaLnBrk="1" hangingPunct="1">
              <a:lnSpc>
                <a:spcPct val="140000"/>
              </a:lnSpc>
              <a:buClr>
                <a:schemeClr val="bg2"/>
              </a:buClr>
              <a:buSzPct val="60000"/>
              <a:buFont typeface="Arial" panose="020B0604020202020204" pitchFamily="34" charset="0"/>
              <a:buChar char="•"/>
            </a:pPr>
            <a:r>
              <a:rPr lang="zh-CN" altLang="en-US" sz="2000" dirty="0">
                <a:solidFill>
                  <a:schemeClr val="tx1"/>
                </a:solidFill>
                <a:latin typeface="+mn-ea"/>
                <a:ea typeface="+mn-ea"/>
              </a:rPr>
              <a:t>团队：确定可交付哪些特性，在冲刺规划结束时做出承诺</a:t>
            </a:r>
            <a:endParaRPr lang="en-US" altLang="zh-CN" sz="2000" dirty="0">
              <a:solidFill>
                <a:schemeClr val="tx1"/>
              </a:solidFill>
              <a:latin typeface="+mn-ea"/>
              <a:ea typeface="+mn-ea"/>
            </a:endParaRPr>
          </a:p>
          <a:p>
            <a:pPr marL="800100" lvl="1" indent="-342900" eaLnBrk="1" hangingPunct="1">
              <a:lnSpc>
                <a:spcPct val="140000"/>
              </a:lnSpc>
              <a:buClr>
                <a:schemeClr val="bg2"/>
              </a:buClr>
              <a:buSzPct val="60000"/>
              <a:buFont typeface="Arial" panose="020B0604020202020204" pitchFamily="34" charset="0"/>
              <a:buChar char="•"/>
            </a:pPr>
            <a:r>
              <a:rPr lang="en-US" altLang="zh-CN" sz="2000" dirty="0">
                <a:solidFill>
                  <a:schemeClr val="tx1"/>
                </a:solidFill>
                <a:latin typeface="+mn-ea"/>
                <a:ea typeface="+mn-ea"/>
              </a:rPr>
              <a:t>SM</a:t>
            </a:r>
            <a:r>
              <a:rPr lang="zh-CN" altLang="en-US" sz="2000" dirty="0">
                <a:solidFill>
                  <a:schemeClr val="tx1"/>
                </a:solidFill>
                <a:latin typeface="+mn-ea"/>
                <a:ea typeface="+mn-ea"/>
              </a:rPr>
              <a:t>：观察规划活动，提出深入细节的问题，引导并帮助团队确保有成果</a:t>
            </a:r>
            <a:endParaRPr lang="en-US" altLang="zh-CN" sz="2000" dirty="0">
              <a:solidFill>
                <a:schemeClr val="tx1"/>
              </a:solidFill>
              <a:latin typeface="+mn-ea"/>
              <a:ea typeface="+mn-ea"/>
            </a:endParaRPr>
          </a:p>
        </p:txBody>
      </p:sp>
      <p:grpSp>
        <p:nvGrpSpPr>
          <p:cNvPr id="4" name="组合 3"/>
          <p:cNvGrpSpPr/>
          <p:nvPr/>
        </p:nvGrpSpPr>
        <p:grpSpPr>
          <a:xfrm>
            <a:off x="4246108" y="3860083"/>
            <a:ext cx="7945892" cy="2997917"/>
            <a:chOff x="4013880" y="2836826"/>
            <a:chExt cx="7945892" cy="2997917"/>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6208"/>
            <a:stretch/>
          </p:blipFill>
          <p:spPr>
            <a:xfrm>
              <a:off x="4013880" y="2836826"/>
              <a:ext cx="7945892" cy="2997917"/>
            </a:xfrm>
            <a:prstGeom prst="rect">
              <a:avLst/>
            </a:prstGeom>
          </p:spPr>
        </p:pic>
        <p:sp>
          <p:nvSpPr>
            <p:cNvPr id="3" name="矩形 2"/>
            <p:cNvSpPr/>
            <p:nvPr/>
          </p:nvSpPr>
          <p:spPr>
            <a:xfrm>
              <a:off x="9768115" y="5312229"/>
              <a:ext cx="2177143"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87113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9"/>
          <p:cNvSpPr>
            <a:spLocks noGrp="1" noChangeArrowheads="1"/>
          </p:cNvSpPr>
          <p:nvPr>
            <p:ph type="title"/>
          </p:nvPr>
        </p:nvSpPr>
        <p:spPr>
          <a:xfrm>
            <a:off x="286205" y="510996"/>
            <a:ext cx="10515600" cy="622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迭代</a:t>
            </a:r>
            <a:r>
              <a:rPr lang="en-US" altLang="zh-CN" sz="3200" dirty="0">
                <a:solidFill>
                  <a:srgbClr val="990000"/>
                </a:solidFill>
                <a:latin typeface="FrutigerNext LT Medium" pitchFamily="34" charset="0"/>
                <a:ea typeface="黑体" panose="02010609060101010101" pitchFamily="49" charset="-122"/>
                <a:cs typeface="+mn-cs"/>
              </a:rPr>
              <a:t> Backlog </a:t>
            </a:r>
            <a:r>
              <a:rPr lang="zh-CN" altLang="en-US" sz="3200" dirty="0">
                <a:solidFill>
                  <a:srgbClr val="990000"/>
                </a:solidFill>
                <a:latin typeface="FrutigerNext LT Medium" pitchFamily="34" charset="0"/>
                <a:ea typeface="黑体" panose="02010609060101010101" pitchFamily="49" charset="-122"/>
                <a:cs typeface="+mn-cs"/>
              </a:rPr>
              <a:t>规划步骤</a:t>
            </a:r>
          </a:p>
        </p:txBody>
      </p:sp>
      <p:graphicFrame>
        <p:nvGraphicFramePr>
          <p:cNvPr id="5" name="图示 4"/>
          <p:cNvGraphicFramePr/>
          <p:nvPr/>
        </p:nvGraphicFramePr>
        <p:xfrm>
          <a:off x="1320799" y="1378857"/>
          <a:ext cx="10087430" cy="1553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537029" y="2943678"/>
            <a:ext cx="3106057" cy="2308324"/>
          </a:xfrm>
          <a:prstGeom prst="rect">
            <a:avLst/>
          </a:prstGeom>
          <a:noFill/>
        </p:spPr>
        <p:txBody>
          <a:bodyPr wrap="square" rtlCol="0">
            <a:spAutoFit/>
          </a:bodyPr>
          <a:lstStyle/>
          <a:p>
            <a:r>
              <a:rPr lang="zh-CN" altLang="en-US" dirty="0"/>
              <a:t>某团队开展两周（</a:t>
            </a:r>
            <a:r>
              <a:rPr lang="en-US" altLang="zh-CN" dirty="0"/>
              <a:t>10</a:t>
            </a:r>
            <a:r>
              <a:rPr lang="zh-CN" altLang="en-US" dirty="0"/>
              <a:t>工作日）的迭代，全部时间都用于执行工作吗？</a:t>
            </a:r>
            <a:endParaRPr lang="en-US" altLang="zh-CN" dirty="0"/>
          </a:p>
          <a:p>
            <a:r>
              <a:rPr lang="en-US" altLang="zh-CN" dirty="0"/>
              <a:t>1.SCRUM</a:t>
            </a:r>
            <a:r>
              <a:rPr lang="zh-CN" altLang="en-US" dirty="0"/>
              <a:t>活动；</a:t>
            </a:r>
            <a:endParaRPr lang="en-US" altLang="zh-CN" dirty="0"/>
          </a:p>
          <a:p>
            <a:r>
              <a:rPr lang="en-US" altLang="zh-CN" dirty="0"/>
              <a:t>2.</a:t>
            </a:r>
            <a:r>
              <a:rPr lang="zh-CN" altLang="en-US" dirty="0"/>
              <a:t>支持、维护；</a:t>
            </a:r>
            <a:endParaRPr lang="en-US" altLang="zh-CN" dirty="0"/>
          </a:p>
          <a:p>
            <a:r>
              <a:rPr lang="en-US" altLang="zh-CN" dirty="0"/>
              <a:t>3.</a:t>
            </a:r>
            <a:r>
              <a:rPr lang="zh-CN" altLang="en-US" dirty="0"/>
              <a:t>日常事务：会议、邮件</a:t>
            </a:r>
            <a:r>
              <a:rPr lang="en-US" altLang="zh-CN" dirty="0"/>
              <a:t>…</a:t>
            </a:r>
          </a:p>
          <a:p>
            <a:r>
              <a:rPr lang="en-US" altLang="zh-CN" dirty="0"/>
              <a:t>4.</a:t>
            </a:r>
            <a:r>
              <a:rPr lang="zh-CN" altLang="en-US" dirty="0"/>
              <a:t>休假！！</a:t>
            </a:r>
            <a:endParaRPr lang="en-US" altLang="zh-CN" dirty="0"/>
          </a:p>
          <a:p>
            <a:r>
              <a:rPr lang="zh-CN" altLang="en-US" dirty="0"/>
              <a:t>剩下的才是真正的生产能力</a:t>
            </a:r>
          </a:p>
        </p:txBody>
      </p:sp>
      <p:sp>
        <p:nvSpPr>
          <p:cNvPr id="9" name="文本框 8"/>
          <p:cNvSpPr txBox="1"/>
          <p:nvPr/>
        </p:nvSpPr>
        <p:spPr>
          <a:xfrm>
            <a:off x="3773714" y="2943678"/>
            <a:ext cx="2380343" cy="1754326"/>
          </a:xfrm>
          <a:prstGeom prst="rect">
            <a:avLst/>
          </a:prstGeom>
          <a:noFill/>
        </p:spPr>
        <p:txBody>
          <a:bodyPr wrap="square" rtlCol="0">
            <a:spAutoFit/>
          </a:bodyPr>
          <a:lstStyle/>
          <a:p>
            <a:r>
              <a:rPr lang="en-US" altLang="zh-CN" dirty="0"/>
              <a:t>1.</a:t>
            </a:r>
            <a:r>
              <a:rPr lang="zh-CN" altLang="en-US" dirty="0"/>
              <a:t>有迭代目标的按目标选择</a:t>
            </a:r>
            <a:endParaRPr lang="en-US" altLang="zh-CN" dirty="0"/>
          </a:p>
          <a:p>
            <a:r>
              <a:rPr lang="en-US" altLang="zh-CN" dirty="0"/>
              <a:t>2.</a:t>
            </a:r>
            <a:r>
              <a:rPr lang="zh-CN" altLang="en-US" dirty="0"/>
              <a:t>无目标的按排好序的优先级选择</a:t>
            </a:r>
            <a:endParaRPr lang="en-US" altLang="zh-CN" dirty="0"/>
          </a:p>
          <a:p>
            <a:r>
              <a:rPr lang="en-US" altLang="zh-CN" dirty="0"/>
              <a:t>3.</a:t>
            </a:r>
            <a:r>
              <a:rPr lang="zh-CN" altLang="en-US" dirty="0"/>
              <a:t>绝不选择一个迭代做不完的</a:t>
            </a:r>
            <a:r>
              <a:rPr lang="en-US" altLang="zh-CN" dirty="0"/>
              <a:t>PBI</a:t>
            </a:r>
          </a:p>
        </p:txBody>
      </p:sp>
      <p:sp>
        <p:nvSpPr>
          <p:cNvPr id="10" name="文本框 9"/>
          <p:cNvSpPr txBox="1"/>
          <p:nvPr/>
        </p:nvSpPr>
        <p:spPr>
          <a:xfrm>
            <a:off x="6284685" y="2943678"/>
            <a:ext cx="2380343" cy="1200329"/>
          </a:xfrm>
          <a:prstGeom prst="rect">
            <a:avLst/>
          </a:prstGeom>
          <a:noFill/>
        </p:spPr>
        <p:txBody>
          <a:bodyPr wrap="square" rtlCol="0">
            <a:spAutoFit/>
          </a:bodyPr>
          <a:lstStyle/>
          <a:p>
            <a:r>
              <a:rPr lang="zh-CN" altLang="en-US" dirty="0"/>
              <a:t>选取</a:t>
            </a:r>
            <a:r>
              <a:rPr lang="en-US" altLang="zh-CN" dirty="0"/>
              <a:t>PBI</a:t>
            </a:r>
            <a:r>
              <a:rPr lang="zh-CN" altLang="en-US" dirty="0"/>
              <a:t>的总工作量小于团队的迭代速率，同时考虑当前迭代团队的生产能力</a:t>
            </a:r>
            <a:endParaRPr lang="en-US" altLang="zh-CN" dirty="0"/>
          </a:p>
        </p:txBody>
      </p:sp>
      <p:sp>
        <p:nvSpPr>
          <p:cNvPr id="11" name="文本框 10"/>
          <p:cNvSpPr txBox="1"/>
          <p:nvPr/>
        </p:nvSpPr>
        <p:spPr>
          <a:xfrm>
            <a:off x="8795656" y="2943678"/>
            <a:ext cx="2380343" cy="923330"/>
          </a:xfrm>
          <a:prstGeom prst="rect">
            <a:avLst/>
          </a:prstGeom>
          <a:noFill/>
        </p:spPr>
        <p:txBody>
          <a:bodyPr wrap="square" rtlCol="0">
            <a:spAutoFit/>
          </a:bodyPr>
          <a:lstStyle/>
          <a:p>
            <a:r>
              <a:rPr lang="zh-CN" altLang="en-US" dirty="0"/>
              <a:t>团队给出承诺，在本迭代周期结束时完成所选的</a:t>
            </a:r>
            <a:r>
              <a:rPr lang="en-US" altLang="zh-CN" dirty="0"/>
              <a:t>PBI</a:t>
            </a:r>
          </a:p>
        </p:txBody>
      </p:sp>
    </p:spTree>
    <p:extLst>
      <p:ext uri="{BB962C8B-B14F-4D97-AF65-F5344CB8AC3E}">
        <p14:creationId xmlns:p14="http://schemas.microsoft.com/office/powerpoint/2010/main" val="383248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idx="4294967295"/>
          </p:nvPr>
        </p:nvSpPr>
        <p:spPr>
          <a:xfrm>
            <a:off x="325438" y="533741"/>
            <a:ext cx="7858125" cy="6207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敏捷管理实践：迭代执行</a:t>
            </a:r>
          </a:p>
        </p:txBody>
      </p:sp>
      <p:sp>
        <p:nvSpPr>
          <p:cNvPr id="408583" name="DtsShapeName" descr="B913@@4B989@5D09817576GD8812BE6C0858;k858:kE11008373!!!BIHO@]e11008373!@57842B11099C03D57D韩汐迈架精叮笺防ⅸRbstl亨予ⅷ1519/qqu!!!!!!!!!!!!!!!!!!!!!!!!!!!!!!!!!!!!!!!!!!!!!!!!!!!!!!!!!!!!!!!!!!!!!!!!!!!!!!!!!!!!!!!!!!!!!!!!!!!!!!!!!!!!!!!!!!!!!!!!!!!!!!!!!!!!!!!!!!!!!!!!!!!!!!!!!!!!!!!!!!!!!!!!!!!!!!!!!!!!!!!!!!!!!!!!!!!!!!!!!!!!!!!!!!!!!!!!!!!!!!!!!!!!!!!!!!!!!!!!!!!!!!!!!!!!!!!!!!!!!!!!!!!!!!!!!!!!!!!!!!!!!!!!!!!!!!!!!!!!!!!!!!!!!!!!!!!!!!!!!!!!!!!!!!!!!!!!!!!!!!!!!!!!!!!!!!!!!!!!!!!!!!!!!!!!!!!!!!!!!!!!!!!!!!!!!!!!!!!!!!!!!!!!!!!!!!!!!!!!!!!!!!!!!!!!!!!!!!!!!!!!!!!!!!!!!!!!!!!!!!!!!!!!!!!!!!!!!!!!!!!!!!!!!!!!!!!!!!!!!!!!!!!!!!!!!!!!!!!!!!!!!!!!!!!!!!!!!!!!!!!!!!!!!!!!!!!!!!!!!!!!!!!!!!!!!!!!!!!!!!!!!!!!!!!!!!!!!!!!!!!!!!!!!!!!!!!!!!!!!!!!!!!!!!!!!!!!!!!!!!!!!!!!!!!!!!!!!!!!!!!!!!!!!!!!!!!!!!!!!!!!!!!!!!!!!!!!!!!!!!!!!!!!!!!!!!!!!!!!!!!!!!!!!!!!!!!!!!!!!!!!!!!!!!!!!!!!!!!!!!!!!!!!!!!!!!!!!!!!!!!!!!!!!!!!!!!!!!!!!!!!!!!!!!!!!!!!!!!!!!!!!!!!!!!!!!!!!!!!!!!!!!!!!!!!!!!!!!!!!!!!!!!!!!!!!!!!!!!!!!!!!!!!!!!!!!!!!!!!!!!!!!!!!!!!!!!!!!!!!!!!!!!!!!!!!!!!!!!!!!!!!!!!!!!!!!!!!!!!!!!!!!!!!!!!!!!!!!!!!!!!!!!!!!!!!!!!!!!!!!!!!!!!!!!!!!!!!!!!!!!!!!!!!!!!!!!!!!!!!!!!!!!!!!!!!!!!!!!!!!!!!!!!!!!!!!!!!!!!!!!!!!!!!!!!!!!!!!!!!!!!!!!!!!!!!!!!!!!!!!!!!!!!!!!!!!!!!!!!!!!!!!!!!!!!!!!!!!!!!!!!!!!!!!!!!!!!!!!!!!!!!!!!!!!!!!!!!!!!!!!!!!!!!!!!!!!!!!!!!!!!!!!!!!!!!!!!!!!!!!!!!!!!!!!!!!!!!!!!!!!!!!!!!!!!!!!!!!!!!!!!!!!!!!!!!!!!!!!!!!!!!!!!!!!!!!!!!!!!!!!!!!!!!!!!!!!!!!!!!!!!!!!!!!!!!!!!!!!!!!!!!!!!!!!!!!!!!!!!!!!!!!!!!!!!!!!!!!!!!!!!!!!!!!!!!!!!!!!!!!!!!!!!!!!!!!!!!!!!!!!!!!!!!!!!!!!!!!!!!!!!!!!!!!!!!!!!!!!!!!!!!!!!!!!!!!!!!!!!!!!!!!!!!!!!!!!!!!!!!!!!!!!!!!!!!!!!!!!!!!!!!!!!!!!!!!!!!!!!!!!!!!!!!!!!!!!!!!!!!!!!!!!!!!!!!!!!!!!!!!!!!!!!!!!!!!!!!!!!!!!!!!!!!!!!!!!!!!!!!!!!!!!!!!!!!!!!!!!!!!!!!!!!!!!!!!!!!!!!!!!!!!!!!!!!!!!!!!!!!!!!!!!!!!!!!!!!!!!!!!!!!!!!!!!!!!!!!!!!!!!!!!!!!!!!!!!!!!!!!!!!!!!!!!!!!!!!!!!!!!!!!!!!!!!!!!!!!!!!!!!!!!!!!!!!!!!!!!!!!!!!!!!!!!!!!!!!!!!!!!!!!!!!!!!!!!!!!!!!!!!!!!!!!!!!!!!!!!!!!!!!!!!!!!!!!!!!!!!!!!!!!!!!!!!!!!!!!!!!!!!!!!!!!!!!!!!!!!!!!!!!!!!!!!!!!!!!!!!!!!!!!!!!!!!!!!!!!!!!!!!!!!!!!!!!!!!!!!!!!!!!!!!!!!!!!!!!!!!!!!!!!!!!!!!!!!!!!!!!!!!!!!!!!!!!!!!!!!!!!!!!!!!!!!!!!!!!!!!!!!!!!!!!!!!!!!!!!!!!!!!!!!!!!!!!!!!!!!!!!!!!!!!!!!!!!!!!!!!!!!!!!!!!!!!!!!!!!!!!!!!!!!!!!!!!!!!!!!!!!!!!!!!!!!!!!!!!!!!!!!!!!!!!!!!!!!!!!!!!!!!!!!!!!!!!!!!!!!!!!!!!!!!!!!!!!!!!!!!!!!!!!!!!!!!!!!!!!!!!!!!!!!!!!!!!!!!!!!!!!!!!!!!!!!!!!!!!!!!!!!!!!!1!1" hidden="1"/>
          <p:cNvSpPr>
            <a:spLocks noChangeArrowheads="1"/>
          </p:cNvSpPr>
          <p:nvPr/>
        </p:nvSpPr>
        <p:spPr bwMode="auto">
          <a:xfrm>
            <a:off x="1524000" y="0"/>
            <a:ext cx="1588" cy="1588"/>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zh-CN" altLang="en-US" sz="1600">
              <a:latin typeface="FrutigerNext LT Regular" pitchFamily="34" charset="0"/>
              <a:ea typeface="华文细黑" pitchFamily="2" charset="-122"/>
            </a:endParaRPr>
          </a:p>
        </p:txBody>
      </p:sp>
      <p:grpSp>
        <p:nvGrpSpPr>
          <p:cNvPr id="4" name="组合 3"/>
          <p:cNvGrpSpPr/>
          <p:nvPr/>
        </p:nvGrpSpPr>
        <p:grpSpPr>
          <a:xfrm>
            <a:off x="511855" y="1276576"/>
            <a:ext cx="8197705" cy="4064681"/>
            <a:chOff x="511855" y="1276576"/>
            <a:chExt cx="8197705" cy="4064681"/>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4632"/>
            <a:stretch/>
          </p:blipFill>
          <p:spPr>
            <a:xfrm>
              <a:off x="511855" y="1276576"/>
              <a:ext cx="8197705" cy="4064681"/>
            </a:xfrm>
            <a:prstGeom prst="rect">
              <a:avLst/>
            </a:prstGeom>
          </p:spPr>
        </p:pic>
        <p:sp>
          <p:nvSpPr>
            <p:cNvPr id="3" name="矩形 2"/>
            <p:cNvSpPr/>
            <p:nvPr/>
          </p:nvSpPr>
          <p:spPr>
            <a:xfrm>
              <a:off x="6604000" y="5021943"/>
              <a:ext cx="2091046"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8709560" y="1276576"/>
            <a:ext cx="3164114" cy="923330"/>
          </a:xfrm>
          <a:prstGeom prst="rect">
            <a:avLst/>
          </a:prstGeom>
          <a:noFill/>
        </p:spPr>
        <p:txBody>
          <a:bodyPr wrap="square" rtlCol="0">
            <a:spAutoFit/>
          </a:bodyPr>
          <a:lstStyle/>
          <a:p>
            <a:r>
              <a:rPr lang="zh-CN" altLang="en-US" dirty="0"/>
              <a:t>迭代执行包含规划、管理、执行和沟通工作，以确保创建可工作的、经过测试的特性</a:t>
            </a:r>
          </a:p>
        </p:txBody>
      </p:sp>
    </p:spTree>
    <p:extLst>
      <p:ext uri="{BB962C8B-B14F-4D97-AF65-F5344CB8AC3E}">
        <p14:creationId xmlns:p14="http://schemas.microsoft.com/office/powerpoint/2010/main" val="2699776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idx="4294967295"/>
          </p:nvPr>
        </p:nvSpPr>
        <p:spPr>
          <a:xfrm>
            <a:off x="325438" y="533741"/>
            <a:ext cx="7858125" cy="6207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敏捷管理实践：每日站立会议</a:t>
            </a:r>
          </a:p>
        </p:txBody>
      </p:sp>
      <p:sp>
        <p:nvSpPr>
          <p:cNvPr id="65540" name="Rectangle 3"/>
          <p:cNvSpPr>
            <a:spLocks noChangeArrowheads="1"/>
          </p:cNvSpPr>
          <p:nvPr/>
        </p:nvSpPr>
        <p:spPr bwMode="auto">
          <a:xfrm>
            <a:off x="325438" y="1234784"/>
            <a:ext cx="546576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66700" indent="-266700" defTabSz="800100" eaLnBrk="0" hangingPunct="0">
              <a:defRPr sz="3200">
                <a:solidFill>
                  <a:srgbClr val="990000"/>
                </a:solidFill>
                <a:latin typeface="FrutigerNext LT Medium" pitchFamily="34" charset="0"/>
                <a:ea typeface="黑体" panose="02010609060101010101" pitchFamily="49" charset="-122"/>
              </a:defRPr>
            </a:lvl1pPr>
            <a:lvl2pPr marL="827088"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什么是每日站立会议</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每日工作前，团队成员的例行沟通机制，由</a:t>
            </a:r>
            <a:r>
              <a:rPr lang="en-US" altLang="zh-CN" sz="1600" dirty="0">
                <a:solidFill>
                  <a:schemeClr val="tx1"/>
                </a:solidFill>
                <a:latin typeface="FrutigerNext LT Regular" pitchFamily="34" charset="0"/>
                <a:ea typeface="华文细黑" panose="02010600040101010101" pitchFamily="2" charset="-122"/>
              </a:rPr>
              <a:t>Scrum Master</a:t>
            </a:r>
            <a:r>
              <a:rPr lang="zh-CN" altLang="en-US" sz="1600" dirty="0">
                <a:solidFill>
                  <a:schemeClr val="tx1"/>
                </a:solidFill>
                <a:latin typeface="FrutigerNext LT Regular" pitchFamily="34" charset="0"/>
                <a:ea typeface="华文细黑" panose="02010600040101010101" pitchFamily="2" charset="-122"/>
              </a:rPr>
              <a:t>组织，</a:t>
            </a:r>
            <a:r>
              <a:rPr lang="en-US" altLang="zh-CN" sz="1600" dirty="0">
                <a:solidFill>
                  <a:schemeClr val="tx1"/>
                </a:solidFill>
                <a:latin typeface="FrutigerNext LT Regular" pitchFamily="34" charset="0"/>
                <a:ea typeface="华文细黑" panose="02010600040101010101" pitchFamily="2" charset="-122"/>
              </a:rPr>
              <a:t>Team</a:t>
            </a:r>
            <a:r>
              <a:rPr lang="zh-CN" altLang="en-US" sz="1600" dirty="0">
                <a:solidFill>
                  <a:schemeClr val="tx1"/>
                </a:solidFill>
                <a:latin typeface="FrutigerNext LT Regular" pitchFamily="34" charset="0"/>
                <a:ea typeface="华文细黑" panose="02010600040101010101" pitchFamily="2" charset="-122"/>
              </a:rPr>
              <a:t>成员全体站立参加</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聚焦在下面的三个主题：</a:t>
            </a:r>
          </a:p>
          <a:p>
            <a:pPr lvl="1" algn="l">
              <a:lnSpc>
                <a:spcPct val="120000"/>
              </a:lnSpc>
              <a:buClr>
                <a:schemeClr val="tx1"/>
              </a:buClr>
              <a:buSzPct val="50000"/>
              <a:buFont typeface="Wingdings" panose="05000000000000000000" pitchFamily="2" charset="2"/>
              <a:buChar char="p"/>
            </a:pPr>
            <a:r>
              <a:rPr lang="zh-CN" altLang="en-US" sz="1600" dirty="0">
                <a:solidFill>
                  <a:schemeClr val="tx1"/>
                </a:solidFill>
                <a:latin typeface="FrutigerNext LT Regular" pitchFamily="34" charset="0"/>
                <a:ea typeface="华文细黑" panose="02010600040101010101" pitchFamily="2" charset="-122"/>
              </a:rPr>
              <a:t>我昨天为本项目做了什么？</a:t>
            </a:r>
          </a:p>
          <a:p>
            <a:pPr lvl="1" algn="l">
              <a:lnSpc>
                <a:spcPct val="120000"/>
              </a:lnSpc>
              <a:buClr>
                <a:schemeClr val="tx1"/>
              </a:buClr>
              <a:buSzPct val="50000"/>
              <a:buFont typeface="Wingdings" panose="05000000000000000000" pitchFamily="2" charset="2"/>
              <a:buChar char="p"/>
            </a:pPr>
            <a:r>
              <a:rPr lang="zh-CN" altLang="en-US" sz="1600" dirty="0">
                <a:solidFill>
                  <a:schemeClr val="tx1"/>
                </a:solidFill>
                <a:latin typeface="FrutigerNext LT Regular" pitchFamily="34" charset="0"/>
                <a:ea typeface="华文细黑" panose="02010600040101010101" pitchFamily="2" charset="-122"/>
              </a:rPr>
              <a:t>我计划今天为本项目做什么？</a:t>
            </a:r>
          </a:p>
          <a:p>
            <a:pPr lvl="1" algn="l">
              <a:lnSpc>
                <a:spcPct val="120000"/>
              </a:lnSpc>
              <a:buClr>
                <a:schemeClr val="tx1"/>
              </a:buClr>
              <a:buSzPct val="50000"/>
              <a:buFont typeface="Wingdings" panose="05000000000000000000" pitchFamily="2" charset="2"/>
              <a:buChar char="p"/>
            </a:pPr>
            <a:r>
              <a:rPr lang="zh-CN" altLang="en-US" sz="1600" dirty="0">
                <a:solidFill>
                  <a:schemeClr val="tx1"/>
                </a:solidFill>
                <a:latin typeface="FrutigerNext LT Regular" pitchFamily="34" charset="0"/>
                <a:ea typeface="华文细黑" panose="02010600040101010101" pitchFamily="2" charset="-122"/>
              </a:rPr>
              <a:t>我需要什么帮助以更高效的工作？</a:t>
            </a:r>
          </a:p>
        </p:txBody>
      </p:sp>
      <p:sp>
        <p:nvSpPr>
          <p:cNvPr id="65541" name="Rectangle 3"/>
          <p:cNvSpPr>
            <a:spLocks noChangeArrowheads="1"/>
          </p:cNvSpPr>
          <p:nvPr/>
        </p:nvSpPr>
        <p:spPr bwMode="auto">
          <a:xfrm>
            <a:off x="6167438" y="981076"/>
            <a:ext cx="5400448"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每日站立会议的关键要点</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准时开始</a:t>
            </a:r>
            <a:r>
              <a:rPr lang="zh-CN" altLang="en-US" sz="1600" dirty="0">
                <a:solidFill>
                  <a:schemeClr val="tx1"/>
                </a:solidFill>
                <a:latin typeface="FrutigerNext LT Regular" pitchFamily="34" charset="0"/>
                <a:ea typeface="华文细黑" panose="02010600040101010101" pitchFamily="2" charset="-122"/>
              </a:rPr>
              <a:t>：按计划会议制定的时间地点开会，形成</a:t>
            </a:r>
            <a:r>
              <a:rPr lang="zh-CN" altLang="en-US" sz="1600" dirty="0">
                <a:solidFill>
                  <a:schemeClr val="tx1"/>
                </a:solidFill>
                <a:latin typeface="华文细黑" panose="02010600040101010101" pitchFamily="2" charset="-122"/>
                <a:ea typeface="华文细黑" panose="02010600040101010101" pitchFamily="2" charset="-122"/>
              </a:rPr>
              <a:t>团队成员的</a:t>
            </a:r>
            <a:r>
              <a:rPr lang="zh-CN" altLang="en-US" sz="1600" dirty="0">
                <a:solidFill>
                  <a:schemeClr val="tx1"/>
                </a:solidFill>
                <a:latin typeface="FrutigerNext LT Regular" pitchFamily="34" charset="0"/>
                <a:ea typeface="华文细黑" panose="02010600040101010101" pitchFamily="2" charset="-122"/>
              </a:rPr>
              <a:t>自然习惯；</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高效会议</a:t>
            </a:r>
            <a:r>
              <a:rPr lang="zh-CN" altLang="en-US" sz="1600" dirty="0">
                <a:solidFill>
                  <a:schemeClr val="tx1"/>
                </a:solidFill>
                <a:latin typeface="FrutigerNext LT Regular" pitchFamily="34" charset="0"/>
                <a:ea typeface="华文细黑" panose="02010600040101010101" pitchFamily="2" charset="-122"/>
              </a:rPr>
              <a:t>：会议限时</a:t>
            </a:r>
            <a:r>
              <a:rPr lang="en-US" altLang="zh-CN" sz="1600" dirty="0">
                <a:solidFill>
                  <a:schemeClr val="tx1"/>
                </a:solidFill>
                <a:latin typeface="FrutigerNext LT Regular" pitchFamily="34" charset="0"/>
                <a:ea typeface="华文细黑" panose="02010600040101010101" pitchFamily="2" charset="-122"/>
              </a:rPr>
              <a:t>15</a:t>
            </a:r>
            <a:r>
              <a:rPr lang="zh-CN" altLang="en-US" sz="1600" dirty="0">
                <a:solidFill>
                  <a:schemeClr val="tx1"/>
                </a:solidFill>
                <a:latin typeface="FrutigerNext LT Regular" pitchFamily="34" charset="0"/>
                <a:ea typeface="华文细黑" panose="02010600040101010101" pitchFamily="2" charset="-122"/>
              </a:rPr>
              <a:t>分钟，每个人都保持站立，依次发言，不讨论与会议三个主题无关的事情（如技术解决方案等）；</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问题跟踪</a:t>
            </a:r>
            <a:r>
              <a:rPr lang="zh-CN" altLang="en-US" sz="1600" dirty="0">
                <a:solidFill>
                  <a:schemeClr val="tx1"/>
                </a:solidFill>
                <a:latin typeface="FrutigerNext LT Regular" pitchFamily="34" charset="0"/>
                <a:ea typeface="华文细黑" panose="02010600040101010101" pitchFamily="2" charset="-122"/>
              </a:rPr>
              <a:t>：</a:t>
            </a:r>
            <a:r>
              <a:rPr lang="en-US" altLang="zh-CN" sz="1600" dirty="0">
                <a:solidFill>
                  <a:schemeClr val="tx1"/>
                </a:solidFill>
                <a:latin typeface="FrutigerNext LT Regular" pitchFamily="34" charset="0"/>
                <a:ea typeface="华文细黑" panose="02010600040101010101" pitchFamily="2" charset="-122"/>
              </a:rPr>
              <a:t>Scrum Master</a:t>
            </a:r>
            <a:r>
              <a:rPr lang="zh-CN" altLang="en-US" sz="1600" dirty="0">
                <a:solidFill>
                  <a:schemeClr val="tx1"/>
                </a:solidFill>
                <a:latin typeface="FrutigerNext LT Regular" pitchFamily="34" charset="0"/>
                <a:ea typeface="华文细黑" panose="02010600040101010101" pitchFamily="2" charset="-122"/>
              </a:rPr>
              <a:t>应该记录下所有的问题并跟踪解决；</a:t>
            </a:r>
          </a:p>
        </p:txBody>
      </p:sp>
      <p:sp>
        <p:nvSpPr>
          <p:cNvPr id="408583" name="DtsShapeName" descr="B913@@4B989@5D09817576GD8812BE6C0858;k858:kE11008373!!!BIHO@]e11008373!@57842B11099C03D57D韩汐迈架精叮笺防ⅸRbstl亨予ⅷ1519/qqu!!!!!!!!!!!!!!!!!!!!!!!!!!!!!!!!!!!!!!!!!!!!!!!!!!!!!!!!!!!!!!!!!!!!!!!!!!!!!!!!!!!!!!!!!!!!!!!!!!!!!!!!!!!!!!!!!!!!!!!!!!!!!!!!!!!!!!!!!!!!!!!!!!!!!!!!!!!!!!!!!!!!!!!!!!!!!!!!!!!!!!!!!!!!!!!!!!!!!!!!!!!!!!!!!!!!!!!!!!!!!!!!!!!!!!!!!!!!!!!!!!!!!!!!!!!!!!!!!!!!!!!!!!!!!!!!!!!!!!!!!!!!!!!!!!!!!!!!!!!!!!!!!!!!!!!!!!!!!!!!!!!!!!!!!!!!!!!!!!!!!!!!!!!!!!!!!!!!!!!!!!!!!!!!!!!!!!!!!!!!!!!!!!!!!!!!!!!!!!!!!!!!!!!!!!!!!!!!!!!!!!!!!!!!!!!!!!!!!!!!!!!!!!!!!!!!!!!!!!!!!!!!!!!!!!!!!!!!!!!!!!!!!!!!!!!!!!!!!!!!!!!!!!!!!!!!!!!!!!!!!!!!!!!!!!!!!!!!!!!!!!!!!!!!!!!!!!!!!!!!!!!!!!!!!!!!!!!!!!!!!!!!!!!!!!!!!!!!!!!!!!!!!!!!!!!!!!!!!!!!!!!!!!!!!!!!!!!!!!!!!!!!!!!!!!!!!!!!!!!!!!!!!!!!!!!!!!!!!!!!!!!!!!!!!!!!!!!!!!!!!!!!!!!!!!!!!!!!!!!!!!!!!!!!!!!!!!!!!!!!!!!!!!!!!!!!!!!!!!!!!!!!!!!!!!!!!!!!!!!!!!!!!!!!!!!!!!!!!!!!!!!!!!!!!!!!!!!!!!!!!!!!!!!!!!!!!!!!!!!!!!!!!!!!!!!!!!!!!!!!!!!!!!!!!!!!!!!!!!!!!!!!!!!!!!!!!!!!!!!!!!!!!!!!!!!!!!!!!!!!!!!!!!!!!!!!!!!!!!!!!!!!!!!!!!!!!!!!!!!!!!!!!!!!!!!!!!!!!!!!!!!!!!!!!!!!!!!!!!!!!!!!!!!!!!!!!!!!!!!!!!!!!!!!!!!!!!!!!!!!!!!!!!!!!!!!!!!!!!!!!!!!!!!!!!!!!!!!!!!!!!!!!!!!!!!!!!!!!!!!!!!!!!!!!!!!!!!!!!!!!!!!!!!!!!!!!!!!!!!!!!!!!!!!!!!!!!!!!!!!!!!!!!!!!!!!!!!!!!!!!!!!!!!!!!!!!!!!!!!!!!!!!!!!!!!!!!!!!!!!!!!!!!!!!!!!!!!!!!!!!!!!!!!!!!!!!!!!!!!!!!!!!!!!!!!!!!!!!!!!!!!!!!!!!!!!!!!!!!!!!!!!!!!!!!!!!!!!!!!!!!!!!!!!!!!!!!!!!!!!!!!!!!!!!!!!!!!!!!!!!!!!!!!!!!!!!!!!!!!!!!!!!!!!!!!!!!!!!!!!!!!!!!!!!!!!!!!!!!!!!!!!!!!!!!!!!!!!!!!!!!!!!!!!!!!!!!!!!!!!!!!!!!!!!!!!!!!!!!!!!!!!!!!!!!!!!!!!!!!!!!!!!!!!!!!!!!!!!!!!!!!!!!!!!!!!!!!!!!!!!!!!!!!!!!!!!!!!!!!!!!!!!!!!!!!!!!!!!!!!!!!!!!!!!!!!!!!!!!!!!!!!!!!!!!!!!!!!!!!!!!!!!!!!!!!!!!!!!!!!!!!!!!!!!!!!!!!!!!!!!!!!!!!!!!!!!!!!!!!!!!!!!!!!!!!!!!!!!!!!!!!!!!!!!!!!!!!!!!!!!!!!!!!!!!!!!!!!!!!!!!!!!!!!!!!!!!!!!!!!!!!!!!!!!!!!!!!!!!!!!!!!!!!!!!!!!!!!!!!!!!!!!!!!!!!!!!!!!!!!!!!!!!!!!!!!!!!!!!!!!!!!!!!!!!!!!!!!!!!!!!!!!!!!!!!!!!!!!!!!!!!!!!!!!!!!!!!!!!!!!!!!!!!!!!!!!!!!!!!!!!!!!!!!!!!!!!!!!!!!!!!!!!!!!!!!!!!!!!!!!!!!!!!!!!!!!!!!!!!!!!!!!!!!!!!!!!!!!!!!!!!!!!!!!!!!!!!!!!!!!!!!!!!!!!!!!!!!!!!!!!!!!!!!!!!!!!!!!!!!!!!!!!!!!!!!!!!!!!!!!!!!!!!!!!!!!!!!!!!!!!!!!!!!!!!!!!!!!!!!!!!!!!!!!!!!!!!!!!!!!!!!!!!!!!!!!!!!!!!!!!!!!!!!!!!!!!!!!!!!!!!!!!!!!!!!!!!!!!!!!!!!!!!!!!!!!!!!!!!!!!!!!!!!!!!!!!!!!!!!!!!!!!!!!!!!!!!!!!!!!!!!!!!!!!!!!!!!!!!!!!!!!!!!!!!!!!!!!!!!!!!!!!!!!!!!!!!!!!!!!!!!!!1!1" hidden="1"/>
          <p:cNvSpPr>
            <a:spLocks noChangeArrowheads="1"/>
          </p:cNvSpPr>
          <p:nvPr/>
        </p:nvSpPr>
        <p:spPr bwMode="auto">
          <a:xfrm>
            <a:off x="1524000" y="0"/>
            <a:ext cx="1588" cy="1588"/>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zh-CN" altLang="en-US" sz="1600">
              <a:latin typeface="FrutigerNext LT Regular" pitchFamily="34" charset="0"/>
              <a:ea typeface="华文细黑" pitchFamily="2" charset="-122"/>
            </a:endParaRPr>
          </a:p>
        </p:txBody>
      </p:sp>
      <p:pic>
        <p:nvPicPr>
          <p:cNvPr id="6554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3619048"/>
            <a:ext cx="5475742" cy="234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884743" name="Text Box 7"/>
          <p:cNvSpPr txBox="1">
            <a:spLocks noChangeArrowheads="1"/>
          </p:cNvSpPr>
          <p:nvPr/>
        </p:nvSpPr>
        <p:spPr bwMode="auto">
          <a:xfrm>
            <a:off x="325438" y="3502933"/>
            <a:ext cx="5465762" cy="1298817"/>
          </a:xfrm>
          <a:prstGeom prst="rect">
            <a:avLst/>
          </a:prstGeom>
          <a:noFill/>
          <a:ln w="3175">
            <a:noFill/>
            <a:miter lim="800000"/>
            <a:headEnd/>
            <a:tailEnd/>
          </a:ln>
          <a:effectLst>
            <a:prstShdw prst="shdw17" dist="17961" dir="2700000">
              <a:schemeClr val="accent1">
                <a:gamma/>
                <a:shade val="60000"/>
                <a:invGamma/>
              </a:schemeClr>
            </a:prstShdw>
          </a:effectLst>
        </p:spPr>
        <p:txBody>
          <a:bodyPr wrap="square">
            <a:spAutoFit/>
          </a:bodyPr>
          <a:lstStyle/>
          <a:p>
            <a:pPr marL="266700" indent="-266700" eaLnBrk="0" hangingPunct="0">
              <a:spcAft>
                <a:spcPct val="30000"/>
              </a:spcAft>
              <a:buClr>
                <a:schemeClr val="bg2"/>
              </a:buClr>
              <a:buSzPct val="60000"/>
              <a:defRPr/>
            </a:pPr>
            <a:r>
              <a:rPr lang="zh-CN" altLang="en-US" sz="1600" b="1" dirty="0">
                <a:latin typeface="华文细黑" pitchFamily="2" charset="-122"/>
                <a:ea typeface="华文细黑" pitchFamily="2" charset="-122"/>
              </a:rPr>
              <a:t>每日站立会议的好处</a:t>
            </a:r>
          </a:p>
          <a:p>
            <a:pPr marL="266700" indent="-266700" eaLnBrk="0" hangingPunct="0">
              <a:lnSpc>
                <a:spcPct val="120000"/>
              </a:lnSpc>
              <a:buClr>
                <a:schemeClr val="bg2"/>
              </a:buClr>
              <a:buSzPct val="60000"/>
              <a:buFont typeface="Wingdings" pitchFamily="2" charset="2"/>
              <a:buChar char="l"/>
              <a:defRPr/>
            </a:pPr>
            <a:r>
              <a:rPr lang="zh-CN" altLang="en-US" sz="1600" dirty="0">
                <a:latin typeface="华文细黑" pitchFamily="2" charset="-122"/>
                <a:ea typeface="华文细黑" pitchFamily="2" charset="-122"/>
              </a:rPr>
              <a:t>增加团队凝聚力，产生积极的工作氛围</a:t>
            </a:r>
            <a:endParaRPr lang="zh-CN" altLang="en-US" sz="1600" dirty="0">
              <a:latin typeface="FrutigerNext LT Regular" pitchFamily="34" charset="0"/>
              <a:ea typeface="华文细黑" pitchFamily="2" charset="-122"/>
            </a:endParaRPr>
          </a:p>
          <a:p>
            <a:pPr marL="266700" indent="-266700" eaLnBrk="0" hangingPunct="0">
              <a:lnSpc>
                <a:spcPct val="120000"/>
              </a:lnSpc>
              <a:buClr>
                <a:schemeClr val="bg2"/>
              </a:buClr>
              <a:buSzPct val="60000"/>
              <a:buFont typeface="Wingdings" pitchFamily="2" charset="2"/>
              <a:buChar char="l"/>
              <a:defRPr/>
            </a:pPr>
            <a:r>
              <a:rPr lang="zh-CN" altLang="en-US" sz="1600" dirty="0">
                <a:latin typeface="FrutigerNext LT Regular" pitchFamily="34" charset="0"/>
                <a:ea typeface="华文细黑" pitchFamily="2" charset="-122"/>
              </a:rPr>
              <a:t>及时暴露风险和问题；</a:t>
            </a:r>
          </a:p>
          <a:p>
            <a:pPr marL="266700" indent="-266700" eaLnBrk="0" hangingPunct="0">
              <a:lnSpc>
                <a:spcPct val="120000"/>
              </a:lnSpc>
              <a:buClr>
                <a:schemeClr val="bg2"/>
              </a:buClr>
              <a:buSzPct val="60000"/>
              <a:buFont typeface="Wingdings" pitchFamily="2" charset="2"/>
              <a:buChar char="l"/>
              <a:defRPr/>
            </a:pPr>
            <a:r>
              <a:rPr lang="zh-CN" altLang="en-US" sz="1600" dirty="0">
                <a:latin typeface="FrutigerNext LT Regular" pitchFamily="34" charset="0"/>
                <a:ea typeface="华文细黑" pitchFamily="2" charset="-122"/>
              </a:rPr>
              <a:t>促进团队内成员的沟通和协调。</a:t>
            </a:r>
          </a:p>
        </p:txBody>
      </p:sp>
      <p:sp>
        <p:nvSpPr>
          <p:cNvPr id="65545" name="Rectangle 6"/>
          <p:cNvSpPr>
            <a:spLocks noChangeArrowheads="1"/>
          </p:cNvSpPr>
          <p:nvPr/>
        </p:nvSpPr>
        <p:spPr bwMode="auto">
          <a:xfrm>
            <a:off x="713242" y="5857195"/>
            <a:ext cx="82089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600" b="1" dirty="0">
                <a:solidFill>
                  <a:schemeClr val="tx2"/>
                </a:solidFill>
                <a:latin typeface="华文细黑" panose="02010600040101010101" pitchFamily="2" charset="-122"/>
                <a:ea typeface="华文细黑" panose="02010600040101010101" pitchFamily="2" charset="-122"/>
              </a:rPr>
              <a:t>每日站立会议</a:t>
            </a:r>
            <a:r>
              <a:rPr lang="zh-CN" altLang="en-US" sz="1600" b="1" dirty="0">
                <a:solidFill>
                  <a:schemeClr val="tx2"/>
                </a:solidFill>
                <a:latin typeface="FrutigerNext LT Regular" pitchFamily="34" charset="0"/>
                <a:ea typeface="华文细黑" panose="02010600040101010101" pitchFamily="2" charset="-122"/>
              </a:rPr>
              <a:t>促进团队沟通协调，及时暴露问题</a:t>
            </a:r>
          </a:p>
        </p:txBody>
      </p:sp>
    </p:spTree>
    <p:extLst>
      <p:ext uri="{BB962C8B-B14F-4D97-AF65-F5344CB8AC3E}">
        <p14:creationId xmlns:p14="http://schemas.microsoft.com/office/powerpoint/2010/main" val="2618272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idx="4294967295"/>
          </p:nvPr>
        </p:nvSpPr>
        <p:spPr>
          <a:xfrm>
            <a:off x="266700" y="585789"/>
            <a:ext cx="5698671" cy="647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敏捷管理实践：迭代评审会</a:t>
            </a:r>
          </a:p>
        </p:txBody>
      </p:sp>
      <p:sp>
        <p:nvSpPr>
          <p:cNvPr id="67588" name="Rectangle 3"/>
          <p:cNvSpPr>
            <a:spLocks noChangeArrowheads="1"/>
          </p:cNvSpPr>
          <p:nvPr/>
        </p:nvSpPr>
        <p:spPr bwMode="auto">
          <a:xfrm>
            <a:off x="628648" y="1359696"/>
            <a:ext cx="55544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04800" indent="-30480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什么是迭代验收</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每次迭代开发结束时举行，通过演示可工作的软件检查需求是否满足客户要求；</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由</a:t>
            </a:r>
            <a:r>
              <a:rPr lang="en-US" altLang="zh-CN" sz="1600" dirty="0">
                <a:solidFill>
                  <a:schemeClr val="tx1"/>
                </a:solidFill>
                <a:latin typeface="FrutigerNext LT Regular" pitchFamily="34" charset="0"/>
                <a:ea typeface="华文细黑" panose="02010600040101010101" pitchFamily="2" charset="-122"/>
              </a:rPr>
              <a:t>Scrum</a:t>
            </a:r>
            <a:r>
              <a:rPr lang="en-US" altLang="zh-CN" sz="1600" dirty="0">
                <a:solidFill>
                  <a:schemeClr val="tx1"/>
                </a:solidFill>
                <a:latin typeface="华文细黑" panose="02010600040101010101" pitchFamily="2" charset="-122"/>
                <a:ea typeface="华文细黑" panose="02010600040101010101" pitchFamily="2" charset="-122"/>
              </a:rPr>
              <a:t> </a:t>
            </a:r>
            <a:r>
              <a:rPr lang="en-US" altLang="zh-CN" sz="1600" dirty="0">
                <a:solidFill>
                  <a:schemeClr val="tx1"/>
                </a:solidFill>
                <a:latin typeface="FrutigerNext LT Regular" pitchFamily="34" charset="0"/>
                <a:ea typeface="华文细黑" panose="02010600040101010101" pitchFamily="2" charset="-122"/>
              </a:rPr>
              <a:t>Master</a:t>
            </a:r>
            <a:r>
              <a:rPr lang="zh-CN" altLang="en-US" sz="1600" dirty="0">
                <a:solidFill>
                  <a:schemeClr val="tx1"/>
                </a:solidFill>
                <a:latin typeface="华文细黑" panose="02010600040101010101" pitchFamily="2" charset="-122"/>
                <a:ea typeface="华文细黑" panose="02010600040101010101" pitchFamily="2" charset="-122"/>
              </a:rPr>
              <a:t>组织， </a:t>
            </a:r>
            <a:r>
              <a:rPr lang="en-US" altLang="zh-CN" sz="1600" dirty="0">
                <a:solidFill>
                  <a:schemeClr val="tx1"/>
                </a:solidFill>
                <a:latin typeface="FrutigerNext LT Regular" pitchFamily="34" charset="0"/>
                <a:ea typeface="华文细黑" panose="02010600040101010101" pitchFamily="2" charset="-122"/>
              </a:rPr>
              <a:t>PO</a:t>
            </a:r>
            <a:r>
              <a:rPr lang="zh-CN" altLang="en-US" sz="1600" dirty="0">
                <a:solidFill>
                  <a:schemeClr val="tx1"/>
                </a:solidFill>
                <a:latin typeface="华文细黑" panose="02010600040101010101" pitchFamily="2" charset="-122"/>
                <a:ea typeface="华文细黑" panose="02010600040101010101" pitchFamily="2" charset="-122"/>
              </a:rPr>
              <a:t>和用户代表（外部或内部利益相关人）负责验收、</a:t>
            </a:r>
            <a:r>
              <a:rPr lang="en-US" altLang="zh-CN" sz="1600" dirty="0">
                <a:solidFill>
                  <a:schemeClr val="tx1"/>
                </a:solidFill>
                <a:latin typeface="FrutigerNext LT Regular" pitchFamily="34" charset="0"/>
                <a:ea typeface="华文细黑" panose="02010600040101010101" pitchFamily="2" charset="-122"/>
              </a:rPr>
              <a:t>Team</a:t>
            </a:r>
            <a:r>
              <a:rPr lang="zh-CN" altLang="en-US" sz="1600" dirty="0">
                <a:solidFill>
                  <a:schemeClr val="tx1"/>
                </a:solidFill>
                <a:latin typeface="华文细黑" panose="02010600040101010101" pitchFamily="2" charset="-122"/>
                <a:ea typeface="华文细黑" panose="02010600040101010101" pitchFamily="2" charset="-122"/>
              </a:rPr>
              <a:t>负责演示可工作软件。</a:t>
            </a:r>
          </a:p>
          <a:p>
            <a:pPr algn="l">
              <a:lnSpc>
                <a:spcPct val="120000"/>
              </a:lnSpc>
              <a:buClr>
                <a:schemeClr val="bg2"/>
              </a:buClr>
              <a:buSzPct val="60000"/>
              <a:buFont typeface="Wingdings" panose="05000000000000000000" pitchFamily="2" charset="2"/>
              <a:buChar char="l"/>
            </a:pPr>
            <a:endParaRPr lang="zh-CN" altLang="en-US" sz="1600" dirty="0">
              <a:solidFill>
                <a:schemeClr val="tx1"/>
              </a:solidFill>
              <a:latin typeface="华文细黑" panose="02010600040101010101" pitchFamily="2" charset="-122"/>
              <a:ea typeface="华文细黑" panose="02010600040101010101" pitchFamily="2" charset="-122"/>
            </a:endParaRPr>
          </a:p>
        </p:txBody>
      </p:sp>
      <p:sp>
        <p:nvSpPr>
          <p:cNvPr id="67589" name="Rectangle 3"/>
          <p:cNvSpPr>
            <a:spLocks noChangeArrowheads="1"/>
          </p:cNvSpPr>
          <p:nvPr/>
        </p:nvSpPr>
        <p:spPr bwMode="auto">
          <a:xfrm>
            <a:off x="628648" y="3249502"/>
            <a:ext cx="57576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迭代验收的好处</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通过演示可工作的软件来确认项目的进度，具有真实性；</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能尽早的获得用户对产品的反馈，使产品更加贴近客户需求</a:t>
            </a:r>
            <a:endParaRPr lang="en-US" altLang="zh-CN" sz="1600" dirty="0">
              <a:solidFill>
                <a:schemeClr val="tx1"/>
              </a:solidFill>
              <a:latin typeface="FrutigerNext LT Regular" pitchFamily="34" charset="0"/>
              <a:ea typeface="华文细黑" panose="02010600040101010101" pitchFamily="2" charset="-122"/>
            </a:endParaRPr>
          </a:p>
        </p:txBody>
      </p:sp>
      <p:sp>
        <p:nvSpPr>
          <p:cNvPr id="67590" name="Rectangle 3"/>
          <p:cNvSpPr>
            <a:spLocks noChangeArrowheads="1"/>
          </p:cNvSpPr>
          <p:nvPr/>
        </p:nvSpPr>
        <p:spPr bwMode="auto">
          <a:xfrm>
            <a:off x="6527801" y="909639"/>
            <a:ext cx="53739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迭代验收的关键要点</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展示</a:t>
            </a:r>
            <a:r>
              <a:rPr lang="en-US" altLang="zh-CN" sz="1600" dirty="0">
                <a:latin typeface="FrutigerNext LT Regular" pitchFamily="34" charset="0"/>
                <a:ea typeface="华文细黑" panose="02010600040101010101" pitchFamily="2" charset="-122"/>
              </a:rPr>
              <a:t>“</a:t>
            </a:r>
            <a:r>
              <a:rPr lang="zh-CN" altLang="en-US" sz="1600" dirty="0">
                <a:latin typeface="FrutigerNext LT Regular" pitchFamily="34" charset="0"/>
                <a:ea typeface="华文细黑" panose="02010600040101010101" pitchFamily="2" charset="-122"/>
              </a:rPr>
              <a:t>真实”的产品</a:t>
            </a:r>
            <a:r>
              <a:rPr lang="zh-CN" altLang="en-US" sz="1600" dirty="0">
                <a:solidFill>
                  <a:schemeClr val="tx1"/>
                </a:solidFill>
                <a:latin typeface="华文细黑" panose="02010600040101010101" pitchFamily="2" charset="-122"/>
                <a:ea typeface="华文细黑" panose="02010600040101010101" pitchFamily="2" charset="-122"/>
              </a:rPr>
              <a:t>：</a:t>
            </a:r>
            <a:r>
              <a:rPr lang="en-US" altLang="zh-CN" sz="1600" dirty="0">
                <a:solidFill>
                  <a:schemeClr val="tx1"/>
                </a:solidFill>
                <a:latin typeface="FrutigerNext LT Regular" pitchFamily="34" charset="0"/>
                <a:ea typeface="华文细黑" panose="02010600040101010101" pitchFamily="2" charset="-122"/>
              </a:rPr>
              <a:t>Team </a:t>
            </a:r>
            <a:r>
              <a:rPr lang="zh-CN" altLang="en-US" sz="1600" dirty="0">
                <a:solidFill>
                  <a:schemeClr val="tx1"/>
                </a:solidFill>
                <a:latin typeface="华文细黑" panose="02010600040101010101" pitchFamily="2" charset="-122"/>
                <a:ea typeface="华文细黑" panose="02010600040101010101" pitchFamily="2" charset="-122"/>
              </a:rPr>
              <a:t>应在真实环境中展示可运行的软件，判断是否达到“完成”标准；</a:t>
            </a:r>
          </a:p>
          <a:p>
            <a:pPr algn="l">
              <a:lnSpc>
                <a:spcPct val="120000"/>
              </a:lnSpc>
              <a:buClr>
                <a:schemeClr val="bg2"/>
              </a:buClr>
              <a:buSzPct val="60000"/>
              <a:buFont typeface="Wingdings" panose="05000000000000000000" pitchFamily="2" charset="2"/>
              <a:buChar char="l"/>
            </a:pPr>
            <a:r>
              <a:rPr lang="zh-CN" altLang="en-US" sz="1600" dirty="0">
                <a:latin typeface="华文细黑" panose="02010600040101010101" pitchFamily="2" charset="-122"/>
                <a:ea typeface="华文细黑" panose="02010600040101010101" pitchFamily="2" charset="-122"/>
              </a:rPr>
              <a:t>收集反馈：</a:t>
            </a:r>
            <a:r>
              <a:rPr lang="en-US" altLang="zh-CN" sz="1600" dirty="0">
                <a:solidFill>
                  <a:schemeClr val="tx1"/>
                </a:solidFill>
                <a:latin typeface="FrutigerNext LT Regular" pitchFamily="34" charset="0"/>
                <a:ea typeface="华文细黑" panose="02010600040101010101" pitchFamily="2" charset="-122"/>
              </a:rPr>
              <a:t>PO </a:t>
            </a:r>
            <a:r>
              <a:rPr lang="zh-CN" altLang="en-US" sz="1600" dirty="0">
                <a:solidFill>
                  <a:schemeClr val="tx1"/>
                </a:solidFill>
                <a:latin typeface="华文细黑" panose="02010600040101010101" pitchFamily="2" charset="-122"/>
                <a:ea typeface="华文细黑" panose="02010600040101010101" pitchFamily="2" charset="-122"/>
              </a:rPr>
              <a:t>根据验收情况及客户反馈意见，及时调整产品</a:t>
            </a:r>
            <a:r>
              <a:rPr lang="en-US" altLang="zh-CN" sz="1600" dirty="0">
                <a:solidFill>
                  <a:schemeClr val="tx1"/>
                </a:solidFill>
                <a:latin typeface="FrutigerNext LT Regular" pitchFamily="34" charset="0"/>
                <a:ea typeface="华文细黑" panose="02010600040101010101" pitchFamily="2" charset="-122"/>
              </a:rPr>
              <a:t>Backlog</a:t>
            </a:r>
            <a:r>
              <a:rPr lang="zh-CN" altLang="en-US" sz="1600" dirty="0">
                <a:solidFill>
                  <a:schemeClr val="tx1"/>
                </a:solidFill>
                <a:latin typeface="华文细黑" panose="02010600040101010101" pitchFamily="2" charset="-122"/>
                <a:ea typeface="华文细黑" panose="02010600040101010101" pitchFamily="2" charset="-122"/>
              </a:rPr>
              <a:t>。</a:t>
            </a:r>
          </a:p>
        </p:txBody>
      </p:sp>
      <p:sp>
        <p:nvSpPr>
          <p:cNvPr id="67592" name="Rectangle 6"/>
          <p:cNvSpPr>
            <a:spLocks noChangeArrowheads="1"/>
          </p:cNvSpPr>
          <p:nvPr/>
        </p:nvSpPr>
        <p:spPr bwMode="auto">
          <a:xfrm>
            <a:off x="628648" y="5895069"/>
            <a:ext cx="8208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800" b="1" dirty="0">
                <a:solidFill>
                  <a:schemeClr val="tx2"/>
                </a:solidFill>
                <a:latin typeface="华文细黑" panose="02010600040101010101" pitchFamily="2" charset="-122"/>
                <a:ea typeface="华文细黑" panose="02010600040101010101" pitchFamily="2" charset="-122"/>
              </a:rPr>
              <a:t>迭代验收尽早演示可工作的软件，收集反馈意见</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0943" y="4401232"/>
            <a:ext cx="278765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0443" y="2750232"/>
            <a:ext cx="278765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75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idx="4294967295"/>
          </p:nvPr>
        </p:nvSpPr>
        <p:spPr>
          <a:xfrm>
            <a:off x="266700" y="585789"/>
            <a:ext cx="5698671" cy="647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迭代评审会准备工作</a:t>
            </a:r>
          </a:p>
        </p:txBody>
      </p:sp>
      <p:graphicFrame>
        <p:nvGraphicFramePr>
          <p:cNvPr id="3" name="图示 2"/>
          <p:cNvGraphicFramePr/>
          <p:nvPr>
            <p:extLst>
              <p:ext uri="{D42A27DB-BD31-4B8C-83A1-F6EECF244321}">
                <p14:modId xmlns:p14="http://schemas.microsoft.com/office/powerpoint/2010/main" val="3213665644"/>
              </p:ext>
            </p:extLst>
          </p:nvPr>
        </p:nvGraphicFramePr>
        <p:xfrm>
          <a:off x="1277258" y="109703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7474857" y="2307772"/>
            <a:ext cx="3416320" cy="646331"/>
          </a:xfrm>
          <a:prstGeom prst="rect">
            <a:avLst/>
          </a:prstGeom>
          <a:noFill/>
        </p:spPr>
        <p:txBody>
          <a:bodyPr wrap="none" rtlCol="0">
            <a:spAutoFit/>
          </a:bodyPr>
          <a:lstStyle/>
          <a:p>
            <a:r>
              <a:rPr lang="zh-CN" altLang="en-US" dirty="0"/>
              <a:t>最好固定时间和地点，形成规律</a:t>
            </a:r>
            <a:endParaRPr lang="en-US" altLang="zh-CN" dirty="0"/>
          </a:p>
          <a:p>
            <a:r>
              <a:rPr lang="zh-CN" altLang="en-US" dirty="0"/>
              <a:t>通常</a:t>
            </a:r>
            <a:r>
              <a:rPr lang="en-US" altLang="zh-CN" dirty="0"/>
              <a:t>2-4</a:t>
            </a:r>
            <a:r>
              <a:rPr lang="zh-CN" altLang="en-US" dirty="0"/>
              <a:t>小时</a:t>
            </a:r>
          </a:p>
        </p:txBody>
      </p:sp>
      <p:sp>
        <p:nvSpPr>
          <p:cNvPr id="12" name="文本框 11"/>
          <p:cNvSpPr txBox="1"/>
          <p:nvPr/>
        </p:nvSpPr>
        <p:spPr>
          <a:xfrm>
            <a:off x="8077200" y="3465351"/>
            <a:ext cx="1148071" cy="369332"/>
          </a:xfrm>
          <a:prstGeom prst="rect">
            <a:avLst/>
          </a:prstGeom>
          <a:noFill/>
        </p:spPr>
        <p:txBody>
          <a:bodyPr wrap="none" rtlCol="0">
            <a:spAutoFit/>
          </a:bodyPr>
          <a:lstStyle/>
          <a:p>
            <a:r>
              <a:rPr lang="zh-CN" altLang="en-US" dirty="0"/>
              <a:t>由</a:t>
            </a:r>
            <a:r>
              <a:rPr lang="en-US" altLang="zh-CN" dirty="0"/>
              <a:t>PO</a:t>
            </a:r>
            <a:r>
              <a:rPr lang="zh-CN" altLang="en-US" dirty="0"/>
              <a:t>确认</a:t>
            </a:r>
          </a:p>
        </p:txBody>
      </p:sp>
      <p:sp>
        <p:nvSpPr>
          <p:cNvPr id="13" name="文本框 12"/>
          <p:cNvSpPr txBox="1"/>
          <p:nvPr/>
        </p:nvSpPr>
        <p:spPr>
          <a:xfrm>
            <a:off x="7561942" y="4657155"/>
            <a:ext cx="3303084" cy="646331"/>
          </a:xfrm>
          <a:prstGeom prst="rect">
            <a:avLst/>
          </a:prstGeom>
          <a:noFill/>
        </p:spPr>
        <p:txBody>
          <a:bodyPr wrap="none" rtlCol="0">
            <a:spAutoFit/>
          </a:bodyPr>
          <a:lstStyle/>
          <a:p>
            <a:r>
              <a:rPr lang="zh-CN" altLang="en-US" dirty="0"/>
              <a:t>以演示成果为主，减少</a:t>
            </a:r>
            <a:r>
              <a:rPr lang="en-US" altLang="zh-CN" dirty="0"/>
              <a:t>PPT</a:t>
            </a:r>
            <a:r>
              <a:rPr lang="zh-CN" altLang="en-US" dirty="0"/>
              <a:t>演讲</a:t>
            </a:r>
            <a:endParaRPr lang="en-US" altLang="zh-CN" dirty="0"/>
          </a:p>
          <a:p>
            <a:r>
              <a:rPr lang="zh-CN" altLang="en-US" dirty="0"/>
              <a:t>对于无界面的成果如何演示？</a:t>
            </a:r>
          </a:p>
        </p:txBody>
      </p:sp>
      <p:sp>
        <p:nvSpPr>
          <p:cNvPr id="14" name="文本框 13"/>
          <p:cNvSpPr txBox="1"/>
          <p:nvPr/>
        </p:nvSpPr>
        <p:spPr>
          <a:xfrm>
            <a:off x="7561942" y="5848959"/>
            <a:ext cx="3990195" cy="646331"/>
          </a:xfrm>
          <a:prstGeom prst="rect">
            <a:avLst/>
          </a:prstGeom>
          <a:noFill/>
        </p:spPr>
        <p:txBody>
          <a:bodyPr wrap="none" rtlCol="0">
            <a:spAutoFit/>
          </a:bodyPr>
          <a:lstStyle/>
          <a:p>
            <a:r>
              <a:rPr lang="zh-CN" altLang="en-US" dirty="0"/>
              <a:t>通常</a:t>
            </a:r>
            <a:r>
              <a:rPr lang="en-US" altLang="zh-CN" dirty="0"/>
              <a:t>SM</a:t>
            </a:r>
            <a:r>
              <a:rPr lang="zh-CN" altLang="en-US" dirty="0"/>
              <a:t>组织、</a:t>
            </a:r>
            <a:r>
              <a:rPr lang="en-US" altLang="zh-CN" dirty="0"/>
              <a:t>PO</a:t>
            </a:r>
            <a:r>
              <a:rPr lang="zh-CN" altLang="en-US" dirty="0"/>
              <a:t>主持，团队代表演示</a:t>
            </a:r>
            <a:endParaRPr lang="en-US" altLang="zh-CN" dirty="0"/>
          </a:p>
          <a:p>
            <a:r>
              <a:rPr lang="zh-CN" altLang="en-US" dirty="0"/>
              <a:t>每一次让不同的团队成员演示</a:t>
            </a:r>
          </a:p>
        </p:txBody>
      </p:sp>
      <p:sp>
        <p:nvSpPr>
          <p:cNvPr id="15" name="文本框 14"/>
          <p:cNvSpPr txBox="1"/>
          <p:nvPr/>
        </p:nvSpPr>
        <p:spPr>
          <a:xfrm>
            <a:off x="7505324" y="1250205"/>
            <a:ext cx="2262158" cy="369332"/>
          </a:xfrm>
          <a:prstGeom prst="rect">
            <a:avLst/>
          </a:prstGeom>
          <a:noFill/>
        </p:spPr>
        <p:txBody>
          <a:bodyPr wrap="none" rtlCol="0">
            <a:spAutoFit/>
          </a:bodyPr>
          <a:lstStyle/>
          <a:p>
            <a:r>
              <a:rPr lang="zh-CN" altLang="en-US" dirty="0"/>
              <a:t>团队、内外部干系人</a:t>
            </a:r>
          </a:p>
        </p:txBody>
      </p:sp>
    </p:spTree>
    <p:extLst>
      <p:ext uri="{BB962C8B-B14F-4D97-AF65-F5344CB8AC3E}">
        <p14:creationId xmlns:p14="http://schemas.microsoft.com/office/powerpoint/2010/main" val="192299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623" name="AutoShape 7"/>
          <p:cNvSpPr>
            <a:spLocks noChangeArrowheads="1"/>
          </p:cNvSpPr>
          <p:nvPr/>
        </p:nvSpPr>
        <p:spPr bwMode="gray">
          <a:xfrm>
            <a:off x="3000376" y="1544637"/>
            <a:ext cx="6264275" cy="3600450"/>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17961" dir="2700000" algn="ctr" rotWithShape="0">
              <a:srgbClr val="292929">
                <a:alpha val="50000"/>
              </a:srgbClr>
            </a:outerShdw>
          </a:effectLst>
        </p:spPr>
        <p:txBody>
          <a:bodyPr wrap="none" anchor="ctr"/>
          <a:lstStyle/>
          <a:p>
            <a:pPr>
              <a:defRPr/>
            </a:pPr>
            <a:endParaRPr lang="zh-CN" altLang="en-US">
              <a:ea typeface="黑体" pitchFamily="2" charset="-122"/>
            </a:endParaRPr>
          </a:p>
        </p:txBody>
      </p:sp>
      <p:sp>
        <p:nvSpPr>
          <p:cNvPr id="28676" name="标题 1"/>
          <p:cNvSpPr>
            <a:spLocks noGrp="1"/>
          </p:cNvSpPr>
          <p:nvPr>
            <p:ph type="title" idx="4294967295"/>
          </p:nvPr>
        </p:nvSpPr>
        <p:spPr>
          <a:xfrm>
            <a:off x="174172" y="509587"/>
            <a:ext cx="8956675" cy="6207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敏捷宣言揭示更好的软件开发方法</a:t>
            </a:r>
          </a:p>
        </p:txBody>
      </p:sp>
      <p:sp>
        <p:nvSpPr>
          <p:cNvPr id="28677" name="Text Box 11"/>
          <p:cNvSpPr txBox="1">
            <a:spLocks noChangeArrowheads="1"/>
          </p:cNvSpPr>
          <p:nvPr/>
        </p:nvSpPr>
        <p:spPr bwMode="auto">
          <a:xfrm>
            <a:off x="522515" y="5229226"/>
            <a:ext cx="1119051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40" tIns="40020" rIns="80040" bIns="4002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70000"/>
              </a:lnSpc>
              <a:buClr>
                <a:schemeClr val="bg2"/>
              </a:buClr>
              <a:buSzPct val="60000"/>
              <a:buFont typeface="Wingdings" panose="05000000000000000000" pitchFamily="2" charset="2"/>
              <a:buChar char="l"/>
            </a:pPr>
            <a:r>
              <a:rPr lang="zh-CN" altLang="en-US" sz="1800" b="1" dirty="0">
                <a:solidFill>
                  <a:schemeClr val="tx2"/>
                </a:solidFill>
                <a:latin typeface="华文细黑" panose="02010600040101010101" pitchFamily="2" charset="-122"/>
                <a:ea typeface="华文细黑" panose="02010600040101010101" pitchFamily="2" charset="-122"/>
              </a:rPr>
              <a:t>敏捷宣言（ </a:t>
            </a:r>
            <a:r>
              <a:rPr lang="en-US" altLang="zh-CN" sz="1800" b="1" dirty="0">
                <a:solidFill>
                  <a:schemeClr val="tx2"/>
                </a:solidFill>
                <a:latin typeface="华文细黑" panose="02010600040101010101" pitchFamily="2" charset="-122"/>
                <a:ea typeface="华文细黑" panose="02010600040101010101" pitchFamily="2" charset="-122"/>
              </a:rPr>
              <a:t>2001</a:t>
            </a:r>
            <a:r>
              <a:rPr lang="zh-CN" altLang="en-US" sz="1800" b="1" dirty="0">
                <a:solidFill>
                  <a:schemeClr val="tx2"/>
                </a:solidFill>
                <a:latin typeface="华文细黑" panose="02010600040101010101" pitchFamily="2" charset="-122"/>
                <a:ea typeface="华文细黑" panose="02010600040101010101" pitchFamily="2" charset="-122"/>
              </a:rPr>
              <a:t>年）是敏捷起源的基础，由上述</a:t>
            </a:r>
            <a:r>
              <a:rPr lang="en-US" altLang="zh-CN" sz="1800" b="1" dirty="0">
                <a:solidFill>
                  <a:schemeClr val="tx2"/>
                </a:solidFill>
                <a:latin typeface="华文细黑" panose="02010600040101010101" pitchFamily="2" charset="-122"/>
                <a:ea typeface="华文细黑" panose="02010600040101010101" pitchFamily="2" charset="-122"/>
              </a:rPr>
              <a:t>4</a:t>
            </a:r>
            <a:r>
              <a:rPr lang="zh-CN" altLang="en-US" sz="1800" b="1" dirty="0">
                <a:solidFill>
                  <a:schemeClr val="tx2"/>
                </a:solidFill>
                <a:latin typeface="华文细黑" panose="02010600040101010101" pitchFamily="2" charset="-122"/>
                <a:ea typeface="华文细黑" panose="02010600040101010101" pitchFamily="2" charset="-122"/>
              </a:rPr>
              <a:t>个简单的价值观组成，敏捷宣言的签署推动了敏捷运动</a:t>
            </a:r>
          </a:p>
          <a:p>
            <a:pPr algn="l" eaLnBrk="1" hangingPunct="1">
              <a:lnSpc>
                <a:spcPct val="170000"/>
              </a:lnSpc>
              <a:buClr>
                <a:schemeClr val="bg2"/>
              </a:buClr>
              <a:buSzPct val="60000"/>
              <a:buFont typeface="Wingdings" panose="05000000000000000000" pitchFamily="2" charset="2"/>
              <a:buChar char="l"/>
            </a:pPr>
            <a:r>
              <a:rPr lang="zh-CN" altLang="en-US" sz="1800" b="1" dirty="0">
                <a:solidFill>
                  <a:schemeClr val="tx2"/>
                </a:solidFill>
                <a:latin typeface="华文细黑" panose="02010600040101010101" pitchFamily="2" charset="-122"/>
                <a:ea typeface="华文细黑" panose="02010600040101010101" pitchFamily="2" charset="-122"/>
              </a:rPr>
              <a:t>敏捷宣言本质是揭示一种更好的软件开发方式，启迪人们重新思考软件开发中的价值和如何更好的工作</a:t>
            </a:r>
          </a:p>
        </p:txBody>
      </p:sp>
      <p:pic>
        <p:nvPicPr>
          <p:cNvPr id="28678" name="Picture 62" descr="Agile_banner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1763" y="4208463"/>
            <a:ext cx="10795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DtsShapeName" descr="BG31G8G6236D5D4594CB4C7B64184CC@085@:I85@:H{37253g!!!!!BIHO@]{11041092!@57844411308600723@夷寒蓟黔{ityh`nmho/qqu!!!!!!!!!!!!!!!!!!!!!!!!!!!!!!!!!!!!!!!!!!!!!!!!!!!!!!!!!!!!!!!!!!!!!!!!!!!!!!!!!!!!!!!!!!!!!!!!!!!!!!!!!!!!!!!!!!!!!!!!!!!!!!!!!!!!!!!!!!!!!!!!!!!!!!!!!!!!!!!!!!!!!!!!!!!!!!!!!!!!!!!!!!!!!!!!!!!!!!!!!!!!!!!!!!!!!!!!!!!!!!!!!!!!!!!!!!!!!!!!!!!!!!!!!!!!!!!!!!!!!!!!!!!!!!!!!!!!!!!!!!!!!!!!!!!!!!!!!!!!!!!!!!!!!!!!!!!!!!!!!!!!!!!!!!!!!!!!!!!!!!!!!!!!!!!!!!!!!!!!!!!!!!!!!!!!!!!!!!!!!!!!!!!!!!!!!!!!!!!!!!!!!!!!!!!!!!!!!!!!!!!!!!!!!!!!!!!!!!!!!!!!!!!!!!!!!!!!!!!!!!!!!!!!!!!!!!!!!!!!!!!!!!!!!!!!!!!!!!!!!!!!!!!!!!!!!!!!!!!!!!!!!!!!!!!!!!!!!!!!!!!!!!!!!!!!!!!!!!!!!!!!!!!!!!!!!!!!!!!!!!!!!!!!!!!!!!!!!!!!!!!!!!!!!!!!!!!!!!!!!!!!!!!!!!!!!!!!!!!!!!!!!!!!!!!!!!!!!!!!!!!!!!!!!!!!!!!!!!!!!!!!!!!!!!!!!!!!!!!!!!!!!!!!!!!!!!!!!!!!!!!!!!!!!!!!!!!!!!!!!!!!!!!!!!!!!!!!!!!!!!!!!!!!!!!!!!!!!!!!!!!!!!!!!!!!!!!!!!!!!!!!!!!!!!!!!!!!!!!!!!!!!!!!!!!!!!!!!!!!!!!!!!!!!!!!!!!!!!!!!!!!!!!!!!!!!!!!!!!!!!!!!!!!!!!!!!!!!!!!!!!!!!!!!!!!!!!!!!!!!!!!!!!!!!!!!!!!!!!!!!!!!!!!!!!!!!!!!!!!!!!!!!!!!!!!!!!!!!!!!!!!!!!!!!!!!!!!!!!!!!!!!!!!!!!!!!!!!!!!!!!!!!!!!!!!!!!!!!!!!!!!!!!!!!!!!!!!!!!!!!!!!!!!!!!!!!!!!!!!!!!!!!!!!!!!!!!!!!!!!!!!!!!!!!!!!!!!!!!!!!!!!!!!!!!!!!!!!!!!!!!!!!!!!!!!!!!!!!!!!!!!!!!!!!!!!!!!!!!!!!!!!!!!!!!!!!!!!!!!!!!!!!!!!!!!!!!!!!!!!!!!!!!!!!!!!!!!!!!!!!!!!!!!!!!!!!!!!!!!!!!!!!!!!!!!!!!!!!!!!!!!!!!!!!!!!!!!!!!!!!!!!!!!!!!!!!!!!!!!!!!!!!!!!!!!!!!!!!!!!!!!!!!!!!!!!!!!!!!!!!!!!!!!!!!!!!!!!!!!!!!!!!!!!!!!!!!!!!!!!!!!!!!!!!!!!!!!!!!!!!!!!!!!!!!!!!!!!!!!!!!!!!!!!!!!!!!!!!!!!!!!!!!!!!!!!!!!!!!!!!!!!!!!!!!!!!!!!!!!!!!!!!!!!!!!!!!!!!!!!!!!!!!!!!!!!!!!!!!!!!!!!!!!!!!!!!!!!!!!!!!!!!!!!!!!!!!!!!!!!!!!!!!!!!!!!!!!!!!!!!!!!!!!!!!!!!!!!!!!!!!!!!!!!!!!!!!!!!!!!!!!!!!!!!!!!!!!!!!!!!!!!!!!!!!!!!!!!!!!!!!!!!!!!!!!!!!!!!!!!!!!!!!!!!!!!!!!!!!!!!!!!!!!!!!!!!!!!!!!!!!!!!!!!!!!!!!!!!!!!!!!!!!!!!!!!!!!!!!!!!!!!!!!!!!!!!!!!!!!!!!!!!!!!!!!!!!!!!!!!!!!!!!!!!!!!!!!!!!!!!!!!!!!!!!!!!!!!!!!!!!!!!!!!!!!!!!!!!!!!!!!!!!!!!!!!!!!!!!!!!!!!!!!!!!!!!!!!!!!!!!!!!!!!!!!!!!!!!!!!!!!!!!!!!!!!!!!!!!!!!!!!!!!!!!!!!!!!!!!!!!!!!!!!!!!!!!!!!!!!!!!!!!!!!!!!!!!!!!!!!!!!!!!!!!!!!!!!!!!!!!!!!!!!!!!!!!!!!!!!!!!!!!!!!!!!!!!!!!!!!!!!!!!!!!!!!!!!!!!!!!!!!!!!!!!!!!!!!!!!!!!!!!!!!!!!!!!!!!!!!!!!!!!!!!!!!!!!!!!!!!!!!!!!!!!!!!!!!!!!!!!!!!!!!!!!!!!!!!!!!!!!!!!!!!!!!!!!!!!!!!!!!!!!!!!!!!!!!!!!!!!!!!!!!!!!!!!!!!!!!!!!!!!!!!!!!!!!!!!!!!!!!!!!!!!!!!!!!!!!!!!!!!!!!!!!!!!!!!!!!!!!!!!!!!!!!!!!!!!!1!1" hidden="1"/>
          <p:cNvSpPr>
            <a:spLocks noChangeArrowheads="1"/>
          </p:cNvSpPr>
          <p:nvPr/>
        </p:nvSpPr>
        <p:spPr bwMode="auto">
          <a:xfrm>
            <a:off x="1524001" y="-334774"/>
            <a:ext cx="297739" cy="671136"/>
          </a:xfrm>
          <a:custGeom>
            <a:avLst/>
            <a:gdLst>
              <a:gd name="T0" fmla="*/ 59 w 21600"/>
              <a:gd name="T1" fmla="*/ 12 h 21600"/>
              <a:gd name="T2" fmla="*/ 16 w 21600"/>
              <a:gd name="T3" fmla="*/ 58 h 21600"/>
              <a:gd name="T4" fmla="*/ 59 w 21600"/>
              <a:gd name="T5" fmla="*/ 117 h 21600"/>
              <a:gd name="T6" fmla="*/ 101 w 21600"/>
              <a:gd name="T7" fmla="*/ 58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79200" tIns="39600" rIns="79200" bIns="39600" anchor="ctr">
            <a:spAutoFit/>
          </a:bodyPr>
          <a:lstStyle/>
          <a:p>
            <a:endParaRPr lang="zh-CN" altLang="en-US"/>
          </a:p>
        </p:txBody>
      </p:sp>
      <p:grpSp>
        <p:nvGrpSpPr>
          <p:cNvPr id="28680" name="Group 8"/>
          <p:cNvGrpSpPr>
            <a:grpSpLocks/>
          </p:cNvGrpSpPr>
          <p:nvPr/>
        </p:nvGrpSpPr>
        <p:grpSpPr bwMode="auto">
          <a:xfrm>
            <a:off x="4911725" y="1257299"/>
            <a:ext cx="2355850" cy="431800"/>
            <a:chOff x="2140" y="2071"/>
            <a:chExt cx="1484" cy="330"/>
          </a:xfrm>
        </p:grpSpPr>
        <p:sp>
          <p:nvSpPr>
            <p:cNvPr id="28683" name="AutoShape 9"/>
            <p:cNvSpPr>
              <a:spLocks noChangeArrowheads="1"/>
            </p:cNvSpPr>
            <p:nvPr/>
          </p:nvSpPr>
          <p:spPr bwMode="ltGray">
            <a:xfrm>
              <a:off x="2140" y="2071"/>
              <a:ext cx="1484" cy="330"/>
            </a:xfrm>
            <a:prstGeom prst="roundRect">
              <a:avLst>
                <a:gd name="adj" fmla="val 16667"/>
              </a:avLst>
            </a:prstGeom>
            <a:solidFill>
              <a:schemeClr val="folHlink"/>
            </a:solidFill>
            <a:ln w="38100" algn="ctr">
              <a:solidFill>
                <a:srgbClr val="FFFFFF">
                  <a:alpha val="70195"/>
                </a:srgbClr>
              </a:solidFill>
              <a:round/>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8684" name="AutoShape 10"/>
            <p:cNvSpPr>
              <a:spLocks noChangeArrowheads="1"/>
            </p:cNvSpPr>
            <p:nvPr/>
          </p:nvSpPr>
          <p:spPr bwMode="ltGray">
            <a:xfrm>
              <a:off x="2163"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pic>
        <p:nvPicPr>
          <p:cNvPr id="28681" name="Picture 1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8076" y="1793874"/>
            <a:ext cx="5184775"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2" name="Rectangle 17"/>
          <p:cNvSpPr>
            <a:spLocks noChangeArrowheads="1"/>
          </p:cNvSpPr>
          <p:nvPr/>
        </p:nvSpPr>
        <p:spPr bwMode="auto">
          <a:xfrm>
            <a:off x="5592764" y="1235074"/>
            <a:ext cx="1091355" cy="3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zh-CN" altLang="en-US" sz="1800" b="1">
                <a:solidFill>
                  <a:schemeClr val="bg1"/>
                </a:solidFill>
              </a:rPr>
              <a:t>敏捷宣言</a:t>
            </a:r>
          </a:p>
        </p:txBody>
      </p:sp>
    </p:spTree>
    <p:extLst>
      <p:ext uri="{BB962C8B-B14F-4D97-AF65-F5344CB8AC3E}">
        <p14:creationId xmlns:p14="http://schemas.microsoft.com/office/powerpoint/2010/main" val="2268268113"/>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idx="4294967295"/>
          </p:nvPr>
        </p:nvSpPr>
        <p:spPr>
          <a:xfrm>
            <a:off x="266700" y="585789"/>
            <a:ext cx="5698671" cy="647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迭代评审会的典型内容</a:t>
            </a:r>
          </a:p>
        </p:txBody>
      </p:sp>
      <p:graphicFrame>
        <p:nvGraphicFramePr>
          <p:cNvPr id="5" name="图示 4"/>
          <p:cNvGraphicFramePr/>
          <p:nvPr>
            <p:extLst>
              <p:ext uri="{D42A27DB-BD31-4B8C-83A1-F6EECF244321}">
                <p14:modId xmlns:p14="http://schemas.microsoft.com/office/powerpoint/2010/main" val="2403965981"/>
              </p:ext>
            </p:extLst>
          </p:nvPr>
        </p:nvGraphicFramePr>
        <p:xfrm>
          <a:off x="2002972" y="909639"/>
          <a:ext cx="8128000" cy="3431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1582058" y="4717143"/>
            <a:ext cx="9611968" cy="1477328"/>
          </a:xfrm>
          <a:prstGeom prst="rect">
            <a:avLst/>
          </a:prstGeom>
          <a:noFill/>
        </p:spPr>
        <p:txBody>
          <a:bodyPr wrap="square" rtlCol="0">
            <a:spAutoFit/>
          </a:bodyPr>
          <a:lstStyle/>
          <a:p>
            <a:pPr>
              <a:lnSpc>
                <a:spcPct val="150000"/>
              </a:lnSpc>
            </a:pPr>
            <a:r>
              <a:rPr lang="en-US" altLang="zh-CN" sz="2000" dirty="0"/>
              <a:t>1.</a:t>
            </a:r>
            <a:r>
              <a:rPr lang="zh-CN" altLang="en-US" sz="2000" dirty="0"/>
              <a:t>如果完成的成果与目标不符，团队要给出解释。但评审的目的是通过对当前目标的探讨，确定最佳前进路线。所以不要成为互相指责的场合。</a:t>
            </a:r>
            <a:endParaRPr lang="en-US" altLang="zh-CN" sz="2000" dirty="0"/>
          </a:p>
          <a:p>
            <a:pPr>
              <a:lnSpc>
                <a:spcPct val="150000"/>
              </a:lnSpc>
            </a:pPr>
            <a:r>
              <a:rPr lang="en-US" altLang="zh-CN" sz="2000" dirty="0"/>
              <a:t>2.</a:t>
            </a:r>
            <a:r>
              <a:rPr lang="zh-CN" altLang="en-US" sz="2000" dirty="0"/>
              <a:t>如果评审时，一位级别高的干系人不同意接收产品，他认为</a:t>
            </a:r>
            <a:r>
              <a:rPr lang="en-US" altLang="zh-CN" sz="2000" dirty="0"/>
              <a:t>PBI</a:t>
            </a:r>
            <a:r>
              <a:rPr lang="zh-CN" altLang="en-US" sz="2000" dirty="0"/>
              <a:t>没有完成，怎么办？</a:t>
            </a:r>
          </a:p>
        </p:txBody>
      </p:sp>
    </p:spTree>
    <p:extLst>
      <p:ext uri="{BB962C8B-B14F-4D97-AF65-F5344CB8AC3E}">
        <p14:creationId xmlns:p14="http://schemas.microsoft.com/office/powerpoint/2010/main" val="2157139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idx="4294967295"/>
          </p:nvPr>
        </p:nvSpPr>
        <p:spPr>
          <a:xfrm>
            <a:off x="227013" y="532040"/>
            <a:ext cx="5832475" cy="6270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敏捷管理实践：迭代回顾会议</a:t>
            </a:r>
          </a:p>
        </p:txBody>
      </p:sp>
      <p:sp>
        <p:nvSpPr>
          <p:cNvPr id="68612" name="Rectangle 3"/>
          <p:cNvSpPr>
            <a:spLocks noChangeArrowheads="1"/>
          </p:cNvSpPr>
          <p:nvPr/>
        </p:nvSpPr>
        <p:spPr bwMode="auto">
          <a:xfrm>
            <a:off x="417513" y="3692755"/>
            <a:ext cx="5228544"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迭代回顾会议的好处</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激励团队成员；</a:t>
            </a:r>
            <a:endParaRPr kumimoji="1" lang="zh-CN" altLang="en-US" sz="1600" dirty="0">
              <a:solidFill>
                <a:schemeClr val="tx1"/>
              </a:solidFill>
              <a:latin typeface="华文细黑" panose="02010600040101010101" pitchFamily="2" charset="-122"/>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kumimoji="1" lang="zh-CN" altLang="en-US" sz="1600" dirty="0">
                <a:solidFill>
                  <a:schemeClr val="tx1"/>
                </a:solidFill>
                <a:latin typeface="华文细黑" panose="02010600040101010101" pitchFamily="2" charset="-122"/>
                <a:ea typeface="华文细黑" panose="02010600040101010101" pitchFamily="2" charset="-122"/>
              </a:rPr>
              <a:t>帮助团队挖掘优秀经验并</a:t>
            </a:r>
            <a:r>
              <a:rPr lang="zh-CN" altLang="en-US" sz="1600" dirty="0">
                <a:solidFill>
                  <a:schemeClr val="tx1"/>
                </a:solidFill>
                <a:latin typeface="FrutigerNext LT Regular" pitchFamily="34" charset="0"/>
                <a:ea typeface="华文细黑" panose="02010600040101010101" pitchFamily="2" charset="-122"/>
              </a:rPr>
              <a:t>继承；</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避免团队犯重复的错误；</a:t>
            </a:r>
            <a:endParaRPr lang="zh-CN" altLang="en-US" sz="1600" dirty="0">
              <a:solidFill>
                <a:schemeClr val="tx1"/>
              </a:solidFill>
              <a:latin typeface="FrutigerNext LT Regular" pitchFamily="34" charset="0"/>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营造团队自主改进的氛围。</a:t>
            </a:r>
          </a:p>
        </p:txBody>
      </p:sp>
      <p:sp>
        <p:nvSpPr>
          <p:cNvPr id="68613" name="Rectangle 3"/>
          <p:cNvSpPr>
            <a:spLocks noChangeArrowheads="1"/>
          </p:cNvSpPr>
          <p:nvPr/>
        </p:nvSpPr>
        <p:spPr bwMode="auto">
          <a:xfrm>
            <a:off x="417513" y="1304926"/>
            <a:ext cx="5228544"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什么是迭代回顾会议</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在每轮迭代结束后举行的会议，目的是分享好的经验和发现改进点，促进团队不断进步；</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围绕如下三个问题：</a:t>
            </a:r>
          </a:p>
          <a:p>
            <a:pPr lvl="1"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本次迭代有哪些做得好</a:t>
            </a:r>
          </a:p>
          <a:p>
            <a:pPr lvl="1"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本次迭代我们在哪些方面还能做得更好</a:t>
            </a:r>
          </a:p>
          <a:p>
            <a:pPr lvl="1"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我们在下次迭代准备在哪些方面改进？</a:t>
            </a:r>
          </a:p>
          <a:p>
            <a:pPr lvl="1" algn="l">
              <a:lnSpc>
                <a:spcPct val="120000"/>
              </a:lnSpc>
              <a:buClr>
                <a:schemeClr val="bg2"/>
              </a:buClr>
              <a:buSzPct val="60000"/>
              <a:buFont typeface="Wingdings" panose="05000000000000000000" pitchFamily="2" charset="2"/>
              <a:buChar char="l"/>
            </a:pPr>
            <a:endParaRPr lang="zh-CN" altLang="en-US" sz="1600" dirty="0">
              <a:solidFill>
                <a:schemeClr val="tx1"/>
              </a:solidFill>
              <a:latin typeface="华文细黑" panose="02010600040101010101" pitchFamily="2" charset="-122"/>
              <a:ea typeface="华文细黑" panose="02010600040101010101" pitchFamily="2" charset="-122"/>
            </a:endParaRPr>
          </a:p>
          <a:p>
            <a:pPr lvl="1" algn="l">
              <a:lnSpc>
                <a:spcPct val="120000"/>
              </a:lnSpc>
              <a:buClr>
                <a:schemeClr val="bg2"/>
              </a:buClr>
              <a:buSzPct val="60000"/>
              <a:buFont typeface="Wingdings" panose="05000000000000000000" pitchFamily="2" charset="2"/>
              <a:buChar char="l"/>
            </a:pPr>
            <a:endParaRPr lang="zh-CN" altLang="en-US" sz="1600" dirty="0">
              <a:solidFill>
                <a:schemeClr val="tx1"/>
              </a:solidFill>
              <a:latin typeface="华文细黑" panose="02010600040101010101" pitchFamily="2" charset="-122"/>
              <a:ea typeface="华文细黑" panose="02010600040101010101" pitchFamily="2" charset="-122"/>
            </a:endParaRPr>
          </a:p>
        </p:txBody>
      </p:sp>
      <p:sp>
        <p:nvSpPr>
          <p:cNvPr id="68614" name="Rectangle 3"/>
          <p:cNvSpPr>
            <a:spLocks noChangeArrowheads="1"/>
          </p:cNvSpPr>
          <p:nvPr/>
        </p:nvSpPr>
        <p:spPr bwMode="auto">
          <a:xfrm>
            <a:off x="6059488" y="909638"/>
            <a:ext cx="5624512"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迭代回顾会议的关键要点</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会议气氛：</a:t>
            </a:r>
            <a:r>
              <a:rPr lang="en-US" altLang="zh-CN" sz="1600" dirty="0">
                <a:solidFill>
                  <a:schemeClr val="tx1"/>
                </a:solidFill>
                <a:latin typeface="FrutigerNext LT Regular" pitchFamily="34" charset="0"/>
                <a:ea typeface="华文细黑" panose="02010600040101010101" pitchFamily="2" charset="-122"/>
              </a:rPr>
              <a:t>Team</a:t>
            </a:r>
            <a:r>
              <a:rPr lang="zh-CN" altLang="en-US" sz="1600" dirty="0">
                <a:solidFill>
                  <a:schemeClr val="tx1"/>
                </a:solidFill>
                <a:latin typeface="华文细黑" panose="02010600040101010101" pitchFamily="2" charset="-122"/>
                <a:ea typeface="华文细黑" panose="02010600040101010101" pitchFamily="2" charset="-122"/>
              </a:rPr>
              <a:t>全员参加，气氛宽松自由，畅所欲言，头脑风暴发现问题，共同分析根因；</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关注重点：</a:t>
            </a:r>
            <a:r>
              <a:rPr lang="en-US" altLang="zh-CN" sz="1600" dirty="0">
                <a:solidFill>
                  <a:schemeClr val="tx1"/>
                </a:solidFill>
                <a:latin typeface="FrutigerNext LT Regular" pitchFamily="34" charset="0"/>
                <a:ea typeface="华文细黑" panose="02010600040101010101" pitchFamily="2" charset="-122"/>
              </a:rPr>
              <a:t>Team</a:t>
            </a:r>
            <a:r>
              <a:rPr lang="zh-CN" altLang="en-US" sz="1600" dirty="0">
                <a:solidFill>
                  <a:schemeClr val="tx1"/>
                </a:solidFill>
                <a:latin typeface="FrutigerNext LT Regular" pitchFamily="34" charset="0"/>
                <a:ea typeface="华文细黑" panose="02010600040101010101" pitchFamily="2" charset="-122"/>
              </a:rPr>
              <a:t>共同讨论优先级，</a:t>
            </a:r>
            <a:r>
              <a:rPr lang="zh-CN" altLang="en-US" sz="1600" dirty="0">
                <a:solidFill>
                  <a:schemeClr val="tx1"/>
                </a:solidFill>
                <a:latin typeface="华文细黑" panose="02010600040101010101" pitchFamily="2" charset="-122"/>
                <a:ea typeface="华文细黑" panose="02010600040101010101" pitchFamily="2" charset="-122"/>
              </a:rPr>
              <a:t>将精力放在最需要的地方（关注几个改进就够了）；</a:t>
            </a:r>
          </a:p>
          <a:p>
            <a:pPr algn="l">
              <a:lnSpc>
                <a:spcPct val="120000"/>
              </a:lnSpc>
              <a:buClr>
                <a:schemeClr val="bg2"/>
              </a:buClr>
              <a:buSzPct val="60000"/>
              <a:buFont typeface="Wingdings" panose="05000000000000000000" pitchFamily="2" charset="2"/>
              <a:buChar char="l"/>
            </a:pPr>
            <a:r>
              <a:rPr lang="zh-CN" altLang="en-US" sz="1600" dirty="0">
                <a:latin typeface="FrutigerNext LT Regular" pitchFamily="34" charset="0"/>
                <a:ea typeface="华文细黑" panose="02010600040101010101" pitchFamily="2" charset="-122"/>
              </a:rPr>
              <a:t>会议结论要跟踪闭环：</a:t>
            </a:r>
            <a:r>
              <a:rPr lang="zh-CN" altLang="en-US" sz="1600" dirty="0">
                <a:solidFill>
                  <a:schemeClr val="tx1"/>
                </a:solidFill>
                <a:latin typeface="华文细黑" panose="02010600040101010101" pitchFamily="2" charset="-122"/>
                <a:ea typeface="华文细黑" panose="02010600040101010101" pitchFamily="2" charset="-122"/>
              </a:rPr>
              <a:t>可以放入迭代</a:t>
            </a:r>
            <a:r>
              <a:rPr lang="en-US" altLang="zh-CN" sz="1600" dirty="0">
                <a:solidFill>
                  <a:schemeClr val="tx1"/>
                </a:solidFill>
                <a:latin typeface="FrutigerNext LT Regular" pitchFamily="34" charset="0"/>
                <a:ea typeface="华文细黑" panose="02010600040101010101" pitchFamily="2" charset="-122"/>
              </a:rPr>
              <a:t>backlog</a:t>
            </a:r>
            <a:r>
              <a:rPr lang="zh-CN" altLang="en-US" sz="1600" dirty="0">
                <a:solidFill>
                  <a:schemeClr val="tx1"/>
                </a:solidFill>
                <a:latin typeface="华文细黑" panose="02010600040101010101" pitchFamily="2" charset="-122"/>
                <a:ea typeface="华文细黑" panose="02010600040101010101" pitchFamily="2" charset="-122"/>
              </a:rPr>
              <a:t>中。</a:t>
            </a:r>
          </a:p>
          <a:p>
            <a:pPr algn="l">
              <a:lnSpc>
                <a:spcPct val="120000"/>
              </a:lnSpc>
              <a:buClr>
                <a:schemeClr val="bg2"/>
              </a:buClr>
              <a:buSzPct val="60000"/>
              <a:buFont typeface="Wingdings" panose="05000000000000000000" pitchFamily="2" charset="2"/>
              <a:buChar char="l"/>
            </a:pPr>
            <a:endParaRPr lang="zh-CN" altLang="zh-CN" sz="1600" dirty="0">
              <a:solidFill>
                <a:schemeClr val="tx1"/>
              </a:solidFill>
              <a:latin typeface="FrutigerNext LT Regular" pitchFamily="34" charset="0"/>
              <a:ea typeface="华文细黑" panose="02010600040101010101" pitchFamily="2" charset="-122"/>
            </a:endParaRPr>
          </a:p>
        </p:txBody>
      </p:sp>
      <p:sp>
        <p:nvSpPr>
          <p:cNvPr id="68615" name="Rectangle 6"/>
          <p:cNvSpPr>
            <a:spLocks noChangeArrowheads="1"/>
          </p:cNvSpPr>
          <p:nvPr/>
        </p:nvSpPr>
        <p:spPr bwMode="auto">
          <a:xfrm>
            <a:off x="489744" y="5907088"/>
            <a:ext cx="82089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600" b="1" dirty="0">
                <a:solidFill>
                  <a:schemeClr val="tx2"/>
                </a:solidFill>
                <a:latin typeface="华文细黑" panose="02010600040101010101" pitchFamily="2" charset="-122"/>
                <a:ea typeface="华文细黑" panose="02010600040101010101" pitchFamily="2" charset="-122"/>
              </a:rPr>
              <a:t>迭代回顾会议是促进团队持续改进的最有效手段</a:t>
            </a:r>
          </a:p>
        </p:txBody>
      </p:sp>
      <p:pic>
        <p:nvPicPr>
          <p:cNvPr id="68616" name="Picture 7"/>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6383338" y="3141664"/>
            <a:ext cx="5300662" cy="327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Text Box 8"/>
          <p:cNvSpPr txBox="1">
            <a:spLocks noChangeArrowheads="1"/>
          </p:cNvSpPr>
          <p:nvPr/>
        </p:nvSpPr>
        <p:spPr bwMode="auto">
          <a:xfrm>
            <a:off x="6734176" y="3182031"/>
            <a:ext cx="628650" cy="304800"/>
          </a:xfrm>
          <a:prstGeom prst="rect">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None/>
            </a:pPr>
            <a:r>
              <a:rPr lang="zh-CN" altLang="en-US" sz="1400" dirty="0">
                <a:solidFill>
                  <a:schemeClr val="tx1"/>
                </a:solidFill>
                <a:latin typeface="黑体" panose="02010609060101010101" pitchFamily="49" charset="-122"/>
              </a:rPr>
              <a:t>好的</a:t>
            </a:r>
          </a:p>
        </p:txBody>
      </p:sp>
      <p:sp>
        <p:nvSpPr>
          <p:cNvPr id="68618" name="Text Box 9"/>
          <p:cNvSpPr txBox="1">
            <a:spLocks noChangeArrowheads="1"/>
          </p:cNvSpPr>
          <p:nvPr/>
        </p:nvSpPr>
        <p:spPr bwMode="auto">
          <a:xfrm>
            <a:off x="8342313" y="3182031"/>
            <a:ext cx="1339850" cy="304800"/>
          </a:xfrm>
          <a:prstGeom prst="rect">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None/>
            </a:pPr>
            <a:r>
              <a:rPr lang="zh-CN" altLang="en-US" sz="1400">
                <a:solidFill>
                  <a:schemeClr val="tx1"/>
                </a:solidFill>
                <a:latin typeface="黑体" panose="02010609060101010101" pitchFamily="49" charset="-122"/>
              </a:rPr>
              <a:t>能做得更好的</a:t>
            </a:r>
          </a:p>
        </p:txBody>
      </p:sp>
      <p:sp>
        <p:nvSpPr>
          <p:cNvPr id="68619" name="Text Box 10"/>
          <p:cNvSpPr txBox="1">
            <a:spLocks noChangeArrowheads="1"/>
          </p:cNvSpPr>
          <p:nvPr/>
        </p:nvSpPr>
        <p:spPr bwMode="auto">
          <a:xfrm>
            <a:off x="9906794" y="3182031"/>
            <a:ext cx="1162050" cy="304800"/>
          </a:xfrm>
          <a:prstGeom prst="rect">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buClr>
                <a:schemeClr val="bg2"/>
              </a:buClr>
              <a:buSzPct val="60000"/>
              <a:buFont typeface="Wingdings" panose="05000000000000000000" pitchFamily="2" charset="2"/>
              <a:buNone/>
            </a:pPr>
            <a:r>
              <a:rPr lang="zh-CN" altLang="en-US" sz="1400" dirty="0">
                <a:solidFill>
                  <a:schemeClr val="tx1"/>
                </a:solidFill>
                <a:latin typeface="黑体" panose="02010609060101010101" pitchFamily="49" charset="-122"/>
              </a:rPr>
              <a:t>将来改进的</a:t>
            </a:r>
          </a:p>
        </p:txBody>
      </p:sp>
    </p:spTree>
    <p:extLst>
      <p:ext uri="{BB962C8B-B14F-4D97-AF65-F5344CB8AC3E}">
        <p14:creationId xmlns:p14="http://schemas.microsoft.com/office/powerpoint/2010/main" val="3644493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idx="4294967295"/>
          </p:nvPr>
        </p:nvSpPr>
        <p:spPr>
          <a:xfrm>
            <a:off x="227013" y="532040"/>
            <a:ext cx="5832475" cy="6270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迭代回顾会准备工作</a:t>
            </a:r>
          </a:p>
        </p:txBody>
      </p:sp>
      <p:graphicFrame>
        <p:nvGraphicFramePr>
          <p:cNvPr id="11" name="图示 10"/>
          <p:cNvGraphicFramePr/>
          <p:nvPr>
            <p:extLst>
              <p:ext uri="{D42A27DB-BD31-4B8C-83A1-F6EECF244321}">
                <p14:modId xmlns:p14="http://schemas.microsoft.com/office/powerpoint/2010/main" val="3701176143"/>
              </p:ext>
            </p:extLst>
          </p:nvPr>
        </p:nvGraphicFramePr>
        <p:xfrm>
          <a:off x="1277258" y="109703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8186057" y="1436914"/>
            <a:ext cx="3904343" cy="923330"/>
          </a:xfrm>
          <a:prstGeom prst="rect">
            <a:avLst/>
          </a:prstGeom>
          <a:noFill/>
        </p:spPr>
        <p:txBody>
          <a:bodyPr wrap="square" rtlCol="0">
            <a:spAutoFit/>
          </a:bodyPr>
          <a:lstStyle/>
          <a:p>
            <a:r>
              <a:rPr lang="zh-CN" altLang="en-US" dirty="0"/>
              <a:t>可以是对整个过程的回顾，也可以有所侧重点，例如：如何提高团队的</a:t>
            </a:r>
            <a:r>
              <a:rPr lang="en-US" altLang="zh-CN" dirty="0"/>
              <a:t>TDD</a:t>
            </a:r>
            <a:r>
              <a:rPr lang="zh-CN" altLang="en-US" dirty="0"/>
              <a:t>能力</a:t>
            </a:r>
          </a:p>
        </p:txBody>
      </p:sp>
      <p:sp>
        <p:nvSpPr>
          <p:cNvPr id="3" name="文本框 2"/>
          <p:cNvSpPr txBox="1"/>
          <p:nvPr/>
        </p:nvSpPr>
        <p:spPr>
          <a:xfrm>
            <a:off x="8186057" y="2700121"/>
            <a:ext cx="3821880" cy="923330"/>
          </a:xfrm>
          <a:prstGeom prst="rect">
            <a:avLst/>
          </a:prstGeom>
          <a:noFill/>
        </p:spPr>
        <p:txBody>
          <a:bodyPr wrap="none" rtlCol="0">
            <a:spAutoFit/>
          </a:bodyPr>
          <a:lstStyle/>
          <a:p>
            <a:r>
              <a:rPr lang="en-US" altLang="zh-CN" dirty="0"/>
              <a:t>1.</a:t>
            </a:r>
            <a:r>
              <a:rPr lang="zh-CN" altLang="en-US" dirty="0"/>
              <a:t>建立并挖掘迭代事件的时间线</a:t>
            </a:r>
            <a:endParaRPr lang="en-US" altLang="zh-CN" dirty="0"/>
          </a:p>
          <a:p>
            <a:r>
              <a:rPr lang="en-US" altLang="zh-CN" dirty="0"/>
              <a:t>2.</a:t>
            </a:r>
            <a:r>
              <a:rPr lang="zh-CN" altLang="en-US" dirty="0"/>
              <a:t>通过头脑风暴获得见解</a:t>
            </a:r>
            <a:endParaRPr lang="en-US" altLang="zh-CN" dirty="0"/>
          </a:p>
          <a:p>
            <a:r>
              <a:rPr lang="en-US" altLang="zh-CN" dirty="0"/>
              <a:t>3.</a:t>
            </a:r>
            <a:r>
              <a:rPr lang="zh-CN" altLang="en-US" dirty="0"/>
              <a:t>将获得的见解进行分组并投票表决</a:t>
            </a:r>
          </a:p>
        </p:txBody>
      </p:sp>
      <p:sp>
        <p:nvSpPr>
          <p:cNvPr id="14" name="文本框 13"/>
          <p:cNvSpPr txBox="1"/>
          <p:nvPr/>
        </p:nvSpPr>
        <p:spPr>
          <a:xfrm>
            <a:off x="8186057" y="3963328"/>
            <a:ext cx="2045753" cy="923330"/>
          </a:xfrm>
          <a:prstGeom prst="rect">
            <a:avLst/>
          </a:prstGeom>
          <a:noFill/>
        </p:spPr>
        <p:txBody>
          <a:bodyPr wrap="none" rtlCol="0">
            <a:spAutoFit/>
          </a:bodyPr>
          <a:lstStyle/>
          <a:p>
            <a:r>
              <a:rPr lang="en-US" altLang="zh-CN" dirty="0"/>
              <a:t>1.</a:t>
            </a:r>
            <a:r>
              <a:rPr lang="zh-CN" altLang="en-US" dirty="0"/>
              <a:t>未完成的</a:t>
            </a:r>
            <a:r>
              <a:rPr lang="en-US" altLang="zh-CN" dirty="0"/>
              <a:t>PBI</a:t>
            </a:r>
            <a:r>
              <a:rPr lang="zh-CN" altLang="en-US" dirty="0"/>
              <a:t>数量</a:t>
            </a:r>
            <a:endParaRPr lang="en-US" altLang="zh-CN" dirty="0"/>
          </a:p>
          <a:p>
            <a:r>
              <a:rPr lang="en-US" altLang="zh-CN" dirty="0"/>
              <a:t>2.</a:t>
            </a:r>
            <a:r>
              <a:rPr lang="zh-CN" altLang="en-US" dirty="0"/>
              <a:t>燃尽图特征</a:t>
            </a:r>
            <a:endParaRPr lang="en-US" altLang="zh-CN" dirty="0"/>
          </a:p>
          <a:p>
            <a:r>
              <a:rPr lang="en-US" altLang="zh-CN" dirty="0"/>
              <a:t>3…….</a:t>
            </a:r>
            <a:endParaRPr lang="zh-CN" altLang="en-US" dirty="0"/>
          </a:p>
        </p:txBody>
      </p:sp>
      <p:sp>
        <p:nvSpPr>
          <p:cNvPr id="15" name="文本框 14"/>
          <p:cNvSpPr txBox="1"/>
          <p:nvPr/>
        </p:nvSpPr>
        <p:spPr>
          <a:xfrm>
            <a:off x="8186057" y="5249979"/>
            <a:ext cx="3416320" cy="646331"/>
          </a:xfrm>
          <a:prstGeom prst="rect">
            <a:avLst/>
          </a:prstGeom>
          <a:noFill/>
        </p:spPr>
        <p:txBody>
          <a:bodyPr wrap="none" rtlCol="0">
            <a:spAutoFit/>
          </a:bodyPr>
          <a:lstStyle/>
          <a:p>
            <a:r>
              <a:rPr lang="zh-CN" altLang="en-US" dirty="0"/>
              <a:t>最好固定时间和地点，形成规律</a:t>
            </a:r>
            <a:endParaRPr lang="en-US" altLang="zh-CN" dirty="0"/>
          </a:p>
          <a:p>
            <a:r>
              <a:rPr lang="zh-CN" altLang="en-US" dirty="0"/>
              <a:t>通常</a:t>
            </a:r>
            <a:r>
              <a:rPr lang="en-US" altLang="zh-CN" dirty="0"/>
              <a:t>2-4</a:t>
            </a:r>
            <a:r>
              <a:rPr lang="zh-CN" altLang="en-US" dirty="0"/>
              <a:t>小时</a:t>
            </a:r>
          </a:p>
        </p:txBody>
      </p:sp>
    </p:spTree>
    <p:extLst>
      <p:ext uri="{BB962C8B-B14F-4D97-AF65-F5344CB8AC3E}">
        <p14:creationId xmlns:p14="http://schemas.microsoft.com/office/powerpoint/2010/main" val="3396271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idx="4294967295"/>
          </p:nvPr>
        </p:nvSpPr>
        <p:spPr>
          <a:xfrm>
            <a:off x="227013" y="532040"/>
            <a:ext cx="5832475" cy="6270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迭代回顾会典型内容</a:t>
            </a:r>
          </a:p>
        </p:txBody>
      </p:sp>
      <p:graphicFrame>
        <p:nvGraphicFramePr>
          <p:cNvPr id="4" name="图示 3"/>
          <p:cNvGraphicFramePr/>
          <p:nvPr>
            <p:extLst>
              <p:ext uri="{D42A27DB-BD31-4B8C-83A1-F6EECF244321}">
                <p14:modId xmlns:p14="http://schemas.microsoft.com/office/powerpoint/2010/main" val="166386835"/>
              </p:ext>
            </p:extLst>
          </p:nvPr>
        </p:nvGraphicFramePr>
        <p:xfrm>
          <a:off x="2032000" y="1430868"/>
          <a:ext cx="9768114" cy="2386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2148114" y="4059996"/>
            <a:ext cx="1107996" cy="923330"/>
          </a:xfrm>
          <a:prstGeom prst="rect">
            <a:avLst/>
          </a:prstGeom>
          <a:noFill/>
        </p:spPr>
        <p:txBody>
          <a:bodyPr wrap="none" rtlCol="0">
            <a:spAutoFit/>
          </a:bodyPr>
          <a:lstStyle/>
          <a:p>
            <a:r>
              <a:rPr lang="zh-CN" altLang="en-US" dirty="0"/>
              <a:t>安全感</a:t>
            </a:r>
            <a:endParaRPr lang="en-US" altLang="zh-CN" dirty="0"/>
          </a:p>
          <a:p>
            <a:r>
              <a:rPr lang="zh-CN" altLang="en-US" dirty="0"/>
              <a:t>人人参与</a:t>
            </a:r>
            <a:endParaRPr lang="en-US" altLang="zh-CN" dirty="0"/>
          </a:p>
          <a:p>
            <a:r>
              <a:rPr lang="zh-CN" altLang="en-US" dirty="0"/>
              <a:t>积极发言</a:t>
            </a:r>
          </a:p>
        </p:txBody>
      </p:sp>
      <p:sp>
        <p:nvSpPr>
          <p:cNvPr id="10" name="文本框 9"/>
          <p:cNvSpPr txBox="1"/>
          <p:nvPr/>
        </p:nvSpPr>
        <p:spPr>
          <a:xfrm>
            <a:off x="3969656" y="4055992"/>
            <a:ext cx="1661886" cy="923330"/>
          </a:xfrm>
          <a:prstGeom prst="rect">
            <a:avLst/>
          </a:prstGeom>
          <a:noFill/>
        </p:spPr>
        <p:txBody>
          <a:bodyPr wrap="square" rtlCol="0">
            <a:spAutoFit/>
          </a:bodyPr>
          <a:lstStyle/>
          <a:p>
            <a:r>
              <a:rPr lang="zh-CN" altLang="en-US" dirty="0"/>
              <a:t>通过客观数据</a:t>
            </a:r>
            <a:endParaRPr lang="en-US" altLang="zh-CN" dirty="0"/>
          </a:p>
          <a:p>
            <a:r>
              <a:rPr lang="zh-CN" altLang="en-US" dirty="0"/>
              <a:t>尽可能减少主观分歧</a:t>
            </a:r>
          </a:p>
        </p:txBody>
      </p:sp>
      <p:sp>
        <p:nvSpPr>
          <p:cNvPr id="12" name="文本框 11"/>
          <p:cNvSpPr txBox="1"/>
          <p:nvPr/>
        </p:nvSpPr>
        <p:spPr>
          <a:xfrm>
            <a:off x="5784978" y="4042400"/>
            <a:ext cx="1107996" cy="923330"/>
          </a:xfrm>
          <a:prstGeom prst="rect">
            <a:avLst/>
          </a:prstGeom>
          <a:noFill/>
        </p:spPr>
        <p:txBody>
          <a:bodyPr wrap="none" rtlCol="0">
            <a:spAutoFit/>
          </a:bodyPr>
          <a:lstStyle/>
          <a:p>
            <a:r>
              <a:rPr lang="zh-CN" altLang="en-US" dirty="0"/>
              <a:t>做的好</a:t>
            </a:r>
            <a:endParaRPr lang="en-US" altLang="zh-CN" dirty="0"/>
          </a:p>
          <a:p>
            <a:r>
              <a:rPr lang="zh-CN" altLang="en-US" dirty="0"/>
              <a:t>做的不好</a:t>
            </a:r>
            <a:endParaRPr lang="en-US" altLang="zh-CN" dirty="0"/>
          </a:p>
          <a:p>
            <a:r>
              <a:rPr lang="zh-CN" altLang="en-US" dirty="0"/>
              <a:t>可以改进</a:t>
            </a:r>
          </a:p>
        </p:txBody>
      </p:sp>
      <p:sp>
        <p:nvSpPr>
          <p:cNvPr id="13" name="文本框 12"/>
          <p:cNvSpPr txBox="1"/>
          <p:nvPr/>
        </p:nvSpPr>
        <p:spPr>
          <a:xfrm>
            <a:off x="7417727" y="4042400"/>
            <a:ext cx="1711759" cy="1477328"/>
          </a:xfrm>
          <a:prstGeom prst="rect">
            <a:avLst/>
          </a:prstGeom>
          <a:noFill/>
        </p:spPr>
        <p:txBody>
          <a:bodyPr wrap="square" rtlCol="0">
            <a:spAutoFit/>
          </a:bodyPr>
          <a:lstStyle/>
          <a:p>
            <a:r>
              <a:rPr lang="zh-CN" altLang="en-US" dirty="0"/>
              <a:t>团队共同认可的有价值的措施，纳入后续工作中改进（集体投票）</a:t>
            </a:r>
          </a:p>
        </p:txBody>
      </p:sp>
      <p:sp>
        <p:nvSpPr>
          <p:cNvPr id="16" name="文本框 15"/>
          <p:cNvSpPr txBox="1"/>
          <p:nvPr/>
        </p:nvSpPr>
        <p:spPr>
          <a:xfrm>
            <a:off x="9342832" y="4042400"/>
            <a:ext cx="1711759" cy="1200329"/>
          </a:xfrm>
          <a:prstGeom prst="rect">
            <a:avLst/>
          </a:prstGeom>
          <a:noFill/>
        </p:spPr>
        <p:txBody>
          <a:bodyPr wrap="square" rtlCol="0">
            <a:spAutoFit/>
          </a:bodyPr>
          <a:lstStyle/>
          <a:p>
            <a:r>
              <a:rPr lang="zh-CN" altLang="en-US" dirty="0"/>
              <a:t>确认此次活动的成果，尤其是强调要改进的措施</a:t>
            </a:r>
          </a:p>
        </p:txBody>
      </p:sp>
    </p:spTree>
    <p:extLst>
      <p:ext uri="{BB962C8B-B14F-4D97-AF65-F5344CB8AC3E}">
        <p14:creationId xmlns:p14="http://schemas.microsoft.com/office/powerpoint/2010/main" val="1666683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9930" y="1296964"/>
            <a:ext cx="6096000" cy="3970318"/>
          </a:xfrm>
          <a:prstGeom prst="rect">
            <a:avLst/>
          </a:prstGeom>
        </p:spPr>
        <p:txBody>
          <a:bodyPr>
            <a:spAutoFit/>
          </a:bodyPr>
          <a:lstStyle/>
          <a:p>
            <a:pPr marL="285750" indent="-285750">
              <a:lnSpc>
                <a:spcPct val="150000"/>
              </a:lnSpc>
              <a:buFont typeface="Arial" panose="020B0604020202020204" pitchFamily="34" charset="0"/>
              <a:buChar char="•"/>
            </a:pPr>
            <a:r>
              <a:rPr lang="zh-CN" altLang="en-US" sz="2800" dirty="0"/>
              <a:t>用户故事</a:t>
            </a:r>
          </a:p>
          <a:p>
            <a:pPr marL="285750" indent="-285750">
              <a:lnSpc>
                <a:spcPct val="150000"/>
              </a:lnSpc>
              <a:buFont typeface="Arial" panose="020B0604020202020204" pitchFamily="34" charset="0"/>
              <a:buChar char="•"/>
            </a:pPr>
            <a:r>
              <a:rPr lang="zh-CN" altLang="en-US" sz="2800" dirty="0"/>
              <a:t>结对编程</a:t>
            </a:r>
          </a:p>
          <a:p>
            <a:pPr marL="285750" indent="-285750">
              <a:lnSpc>
                <a:spcPct val="150000"/>
              </a:lnSpc>
              <a:buFont typeface="Arial" panose="020B0604020202020204" pitchFamily="34" charset="0"/>
              <a:buChar char="•"/>
            </a:pPr>
            <a:r>
              <a:rPr lang="en-US" altLang="zh-CN" sz="2800" dirty="0"/>
              <a:t>TDD</a:t>
            </a:r>
            <a:r>
              <a:rPr lang="zh-CN" altLang="en-US" sz="2800" dirty="0"/>
              <a:t>（测试驱动开发）</a:t>
            </a:r>
          </a:p>
          <a:p>
            <a:pPr marL="285750" indent="-285750">
              <a:lnSpc>
                <a:spcPct val="150000"/>
              </a:lnSpc>
              <a:buFont typeface="Arial" panose="020B0604020202020204" pitchFamily="34" charset="0"/>
              <a:buChar char="•"/>
            </a:pPr>
            <a:r>
              <a:rPr lang="zh-CN" altLang="en-US" sz="2800" dirty="0"/>
              <a:t>持续集成</a:t>
            </a:r>
          </a:p>
          <a:p>
            <a:pPr marL="285750" indent="-285750">
              <a:lnSpc>
                <a:spcPct val="150000"/>
              </a:lnSpc>
              <a:buFont typeface="Arial" panose="020B0604020202020204" pitchFamily="34" charset="0"/>
              <a:buChar char="•"/>
            </a:pPr>
            <a:r>
              <a:rPr lang="en-US" altLang="zh-CN" sz="2800" dirty="0" err="1"/>
              <a:t>CodeReview</a:t>
            </a:r>
            <a:endParaRPr lang="en-US" altLang="zh-CN" sz="2800" dirty="0"/>
          </a:p>
          <a:p>
            <a:pPr marL="285750" indent="-285750">
              <a:lnSpc>
                <a:spcPct val="150000"/>
              </a:lnSpc>
              <a:buFont typeface="Arial" panose="020B0604020202020204" pitchFamily="34" charset="0"/>
              <a:buChar char="•"/>
            </a:pPr>
            <a:r>
              <a:rPr lang="zh-CN" altLang="en-US" sz="2800" dirty="0"/>
              <a:t>发布规则</a:t>
            </a:r>
            <a:endParaRPr lang="en-US" altLang="zh-CN" sz="2800" dirty="0"/>
          </a:p>
        </p:txBody>
      </p:sp>
      <p:sp>
        <p:nvSpPr>
          <p:cNvPr id="3" name="Rectangle 2"/>
          <p:cNvSpPr txBox="1">
            <a:spLocks noChangeArrowheads="1"/>
          </p:cNvSpPr>
          <p:nvPr/>
        </p:nvSpPr>
        <p:spPr>
          <a:xfrm>
            <a:off x="415131" y="517526"/>
            <a:ext cx="7545387"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敏捷工程实践技术</a:t>
            </a:r>
            <a:endParaRPr lang="en-US" altLang="zh-CN" sz="3200" dirty="0">
              <a:solidFill>
                <a:srgbClr val="990000"/>
              </a:solidFill>
              <a:latin typeface="FrutigerNext LT Medium" pitchFamily="34" charset="0"/>
              <a:ea typeface="黑体" panose="02010609060101010101" pitchFamily="49" charset="-122"/>
              <a:cs typeface="+mn-cs"/>
            </a:endParaRPr>
          </a:p>
        </p:txBody>
      </p:sp>
    </p:spTree>
    <p:extLst>
      <p:ext uri="{BB962C8B-B14F-4D97-AF65-F5344CB8AC3E}">
        <p14:creationId xmlns:p14="http://schemas.microsoft.com/office/powerpoint/2010/main" val="634880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idx="4294967295"/>
          </p:nvPr>
        </p:nvSpPr>
        <p:spPr>
          <a:xfrm>
            <a:off x="415131" y="517526"/>
            <a:ext cx="7545387" cy="533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敏捷工程实践：用户故事（</a:t>
            </a:r>
            <a:r>
              <a:rPr lang="en-US" altLang="zh-CN" sz="3200" dirty="0">
                <a:solidFill>
                  <a:srgbClr val="990000"/>
                </a:solidFill>
                <a:latin typeface="FrutigerNext LT Medium" pitchFamily="34" charset="0"/>
                <a:ea typeface="黑体" panose="02010609060101010101" pitchFamily="49" charset="-122"/>
                <a:cs typeface="+mn-cs"/>
              </a:rPr>
              <a:t>user story</a:t>
            </a:r>
            <a:r>
              <a:rPr lang="zh-CN" altLang="en-US" sz="3200" dirty="0">
                <a:solidFill>
                  <a:srgbClr val="990000"/>
                </a:solidFill>
                <a:latin typeface="FrutigerNext LT Medium" pitchFamily="34" charset="0"/>
                <a:ea typeface="黑体" panose="02010609060101010101" pitchFamily="49" charset="-122"/>
                <a:cs typeface="+mn-cs"/>
              </a:rPr>
              <a:t>）</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69636" name="Rectangle 3"/>
          <p:cNvSpPr>
            <a:spLocks noChangeArrowheads="1"/>
          </p:cNvSpPr>
          <p:nvPr/>
        </p:nvSpPr>
        <p:spPr bwMode="auto">
          <a:xfrm>
            <a:off x="406400" y="1225097"/>
            <a:ext cx="583406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什么是用户故事</a:t>
            </a:r>
          </a:p>
          <a:p>
            <a:pPr algn="l">
              <a:lnSpc>
                <a:spcPct val="120000"/>
              </a:lnSpc>
              <a:buClr>
                <a:schemeClr val="bg2"/>
              </a:buClr>
              <a:buSzPct val="60000"/>
              <a:buFont typeface="Wingdings" panose="05000000000000000000" pitchFamily="2" charset="2"/>
              <a:buChar char="l"/>
            </a:pPr>
            <a:r>
              <a:rPr lang="zh-CN" altLang="de-DE" sz="1600" dirty="0">
                <a:solidFill>
                  <a:schemeClr val="tx1"/>
                </a:solidFill>
                <a:latin typeface="FrutigerNext LT Regular" pitchFamily="34" charset="0"/>
                <a:ea typeface="华文细黑" panose="02010600040101010101" pitchFamily="2" charset="-122"/>
              </a:rPr>
              <a:t>用户故事是站在用户角度描述需求的一种方式；</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每个用户故事须有对应的验收测试用例；</a:t>
            </a:r>
            <a:endParaRPr lang="zh-CN" altLang="de-DE" sz="1600" dirty="0">
              <a:solidFill>
                <a:schemeClr val="tx1"/>
              </a:solidFill>
              <a:latin typeface="FrutigerNext LT Regular" pitchFamily="34" charset="0"/>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lang="zh-CN" altLang="de-DE" sz="1600" dirty="0">
                <a:solidFill>
                  <a:schemeClr val="tx1"/>
                </a:solidFill>
                <a:latin typeface="FrutigerNext LT Regular" pitchFamily="34" charset="0"/>
                <a:ea typeface="华文细黑" panose="02010600040101010101" pitchFamily="2" charset="-122"/>
              </a:rPr>
              <a:t>用户故事是分层分级的，在使用过程中逐步分解细化；</a:t>
            </a:r>
            <a:endParaRPr lang="zh-CN" altLang="en-US" sz="1600" dirty="0">
              <a:solidFill>
                <a:schemeClr val="tx1"/>
              </a:solidFill>
              <a:latin typeface="FrutigerNext LT Regular" pitchFamily="34" charset="0"/>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典型的描述句式为：</a:t>
            </a:r>
            <a:r>
              <a:rPr lang="zh-CN" altLang="en-US" sz="1600" dirty="0">
                <a:latin typeface="FrutigerNext LT Regular" pitchFamily="34" charset="0"/>
                <a:ea typeface="华文细黑" panose="02010600040101010101" pitchFamily="2" charset="-122"/>
              </a:rPr>
              <a:t>作为一个</a:t>
            </a:r>
            <a:r>
              <a:rPr lang="en-US" altLang="zh-CN" sz="1600" dirty="0">
                <a:latin typeface="FrutigerNext LT Regular" pitchFamily="34" charset="0"/>
                <a:ea typeface="华文细黑" panose="02010600040101010101" pitchFamily="2" charset="-122"/>
              </a:rPr>
              <a:t>XXX</a:t>
            </a:r>
            <a:r>
              <a:rPr lang="zh-CN" altLang="en-US" sz="1600" dirty="0">
                <a:latin typeface="FrutigerNext LT Regular" pitchFamily="34" charset="0"/>
                <a:ea typeface="华文细黑" panose="02010600040101010101" pitchFamily="2" charset="-122"/>
              </a:rPr>
              <a:t>客户角色，我需要</a:t>
            </a:r>
            <a:r>
              <a:rPr lang="en-US" altLang="zh-CN" sz="1600" dirty="0">
                <a:latin typeface="FrutigerNext LT Regular" pitchFamily="34" charset="0"/>
                <a:ea typeface="华文细黑" panose="02010600040101010101" pitchFamily="2" charset="-122"/>
              </a:rPr>
              <a:t>XXX</a:t>
            </a:r>
            <a:r>
              <a:rPr lang="zh-CN" altLang="en-US" sz="1600" dirty="0">
                <a:latin typeface="FrutigerNext LT Regular" pitchFamily="34" charset="0"/>
                <a:ea typeface="华文细黑" panose="02010600040101010101" pitchFamily="2" charset="-122"/>
              </a:rPr>
              <a:t>功能，带来</a:t>
            </a:r>
            <a:r>
              <a:rPr lang="en-US" altLang="zh-CN" sz="1600" dirty="0">
                <a:latin typeface="FrutigerNext LT Regular" pitchFamily="34" charset="0"/>
                <a:ea typeface="华文细黑" panose="02010600040101010101" pitchFamily="2" charset="-122"/>
              </a:rPr>
              <a:t>XXX</a:t>
            </a:r>
            <a:r>
              <a:rPr lang="zh-CN" altLang="en-US" sz="1600" dirty="0">
                <a:latin typeface="FrutigerNext LT Regular" pitchFamily="34" charset="0"/>
                <a:ea typeface="华文细黑" panose="02010600040101010101" pitchFamily="2" charset="-122"/>
              </a:rPr>
              <a:t>好处</a:t>
            </a:r>
            <a:r>
              <a:rPr lang="zh-CN" altLang="en-US" sz="1600" dirty="0">
                <a:solidFill>
                  <a:schemeClr val="tx1"/>
                </a:solidFill>
                <a:latin typeface="FrutigerNext LT Regular" pitchFamily="34" charset="0"/>
                <a:ea typeface="华文细黑" panose="02010600040101010101" pitchFamily="2" charset="-122"/>
              </a:rPr>
              <a:t>。</a:t>
            </a:r>
          </a:p>
        </p:txBody>
      </p:sp>
      <p:sp>
        <p:nvSpPr>
          <p:cNvPr id="69637" name="Rectangle 3"/>
          <p:cNvSpPr>
            <a:spLocks noChangeArrowheads="1"/>
          </p:cNvSpPr>
          <p:nvPr/>
        </p:nvSpPr>
        <p:spPr bwMode="auto">
          <a:xfrm>
            <a:off x="6527801" y="3744460"/>
            <a:ext cx="5315856"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用户故事的好处</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用户故事站在用户视角便于和客户交流，准确描述客户需求；</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用户故事可独立交付单元、规模小，适于迭代开发，以获得用户快速反馈；</a:t>
            </a:r>
            <a:endParaRPr lang="zh-CN" altLang="en-US" sz="1600" dirty="0">
              <a:solidFill>
                <a:schemeClr val="tx1"/>
              </a:solidFill>
              <a:latin typeface="FrutigerNext LT Regular" pitchFamily="34" charset="0"/>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用户故事强调编写验收测试用例作为验收标准，能促使需求分析人员准确把握需求，牵引开发人员避免过度设计。</a:t>
            </a:r>
          </a:p>
        </p:txBody>
      </p:sp>
      <p:sp>
        <p:nvSpPr>
          <p:cNvPr id="69638" name="Rectangle 3"/>
          <p:cNvSpPr>
            <a:spLocks noChangeArrowheads="1"/>
          </p:cNvSpPr>
          <p:nvPr/>
        </p:nvSpPr>
        <p:spPr bwMode="auto">
          <a:xfrm>
            <a:off x="6527801" y="1103314"/>
            <a:ext cx="5315856"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defTabSz="800100" eaLnBrk="0" hangingPunct="0">
              <a:defRPr sz="3200">
                <a:solidFill>
                  <a:srgbClr val="990000"/>
                </a:solidFill>
                <a:latin typeface="FrutigerNext LT Medium" pitchFamily="34" charset="0"/>
                <a:ea typeface="黑体" panose="02010609060101010101" pitchFamily="49" charset="-122"/>
              </a:defRPr>
            </a:lvl1pPr>
            <a:lvl2pPr marL="274638" indent="-952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用户故事的关键要点</a:t>
            </a:r>
          </a:p>
          <a:p>
            <a:pPr lvl="1" algn="l">
              <a:lnSpc>
                <a:spcPct val="120000"/>
              </a:lnSpc>
              <a:buClr>
                <a:schemeClr val="bg2"/>
              </a:buClr>
              <a:buSzPct val="60000"/>
              <a:buFont typeface="Wingdings" panose="05000000000000000000" pitchFamily="2" charset="2"/>
              <a:buChar char="l"/>
            </a:pPr>
            <a:r>
              <a:rPr lang="en-US" altLang="zh-CN" sz="1600" dirty="0">
                <a:solidFill>
                  <a:schemeClr val="tx1"/>
                </a:solidFill>
                <a:latin typeface="FrutigerNext LT Regular" pitchFamily="34" charset="0"/>
                <a:ea typeface="华文细黑" panose="02010600040101010101" pitchFamily="2" charset="-122"/>
              </a:rPr>
              <a:t>I – Independent</a:t>
            </a:r>
            <a:r>
              <a:rPr lang="zh-CN" altLang="en-US" sz="1600" dirty="0">
                <a:solidFill>
                  <a:schemeClr val="tx1"/>
                </a:solidFill>
                <a:latin typeface="FrutigerNext LT Regular" pitchFamily="34" charset="0"/>
                <a:ea typeface="华文细黑" panose="02010600040101010101" pitchFamily="2" charset="-122"/>
              </a:rPr>
              <a:t>，可独立交付给客户</a:t>
            </a:r>
          </a:p>
          <a:p>
            <a:pPr lvl="1" algn="l">
              <a:lnSpc>
                <a:spcPct val="120000"/>
              </a:lnSpc>
              <a:buClr>
                <a:schemeClr val="bg2"/>
              </a:buClr>
              <a:buSzPct val="60000"/>
              <a:buFont typeface="Wingdings" panose="05000000000000000000" pitchFamily="2" charset="2"/>
              <a:buChar char="l"/>
            </a:pPr>
            <a:r>
              <a:rPr lang="en-US" altLang="zh-CN" sz="1600" dirty="0">
                <a:solidFill>
                  <a:schemeClr val="tx1"/>
                </a:solidFill>
                <a:latin typeface="FrutigerNext LT Regular" pitchFamily="34" charset="0"/>
                <a:ea typeface="华文细黑" panose="02010600040101010101" pitchFamily="2" charset="-122"/>
              </a:rPr>
              <a:t>N – Negotiable</a:t>
            </a:r>
            <a:r>
              <a:rPr lang="zh-CN" altLang="en-US" sz="1600" dirty="0">
                <a:solidFill>
                  <a:schemeClr val="tx1"/>
                </a:solidFill>
                <a:latin typeface="FrutigerNext LT Regular" pitchFamily="34" charset="0"/>
                <a:ea typeface="华文细黑" panose="02010600040101010101" pitchFamily="2" charset="-122"/>
              </a:rPr>
              <a:t>，便于与客户交流</a:t>
            </a:r>
          </a:p>
          <a:p>
            <a:pPr lvl="1" algn="l">
              <a:lnSpc>
                <a:spcPct val="120000"/>
              </a:lnSpc>
              <a:buClr>
                <a:schemeClr val="bg2"/>
              </a:buClr>
              <a:buSzPct val="60000"/>
              <a:buFont typeface="Wingdings" panose="05000000000000000000" pitchFamily="2" charset="2"/>
              <a:buChar char="l"/>
            </a:pPr>
            <a:r>
              <a:rPr lang="en-US" altLang="zh-CN" sz="1600" dirty="0">
                <a:solidFill>
                  <a:schemeClr val="tx1"/>
                </a:solidFill>
                <a:latin typeface="FrutigerNext LT Regular" pitchFamily="34" charset="0"/>
                <a:ea typeface="华文细黑" panose="02010600040101010101" pitchFamily="2" charset="-122"/>
              </a:rPr>
              <a:t>V - Valuable </a:t>
            </a:r>
            <a:r>
              <a:rPr lang="zh-CN" altLang="en-US" sz="1600" dirty="0">
                <a:solidFill>
                  <a:schemeClr val="tx1"/>
                </a:solidFill>
                <a:latin typeface="FrutigerNext LT Regular" pitchFamily="34" charset="0"/>
                <a:ea typeface="华文细黑" panose="02010600040101010101" pitchFamily="2" charset="-122"/>
              </a:rPr>
              <a:t>，对客户有价值</a:t>
            </a:r>
          </a:p>
          <a:p>
            <a:pPr lvl="1" algn="l">
              <a:lnSpc>
                <a:spcPct val="120000"/>
              </a:lnSpc>
              <a:buClr>
                <a:schemeClr val="bg2"/>
              </a:buClr>
              <a:buSzPct val="60000"/>
              <a:buFont typeface="Wingdings" panose="05000000000000000000" pitchFamily="2" charset="2"/>
              <a:buChar char="l"/>
            </a:pPr>
            <a:r>
              <a:rPr lang="en-US" altLang="zh-CN" sz="1600" dirty="0">
                <a:solidFill>
                  <a:schemeClr val="tx1"/>
                </a:solidFill>
                <a:latin typeface="FrutigerNext LT Regular" pitchFamily="34" charset="0"/>
                <a:ea typeface="华文细黑" panose="02010600040101010101" pitchFamily="2" charset="-122"/>
              </a:rPr>
              <a:t>E - Estimable </a:t>
            </a:r>
            <a:r>
              <a:rPr lang="zh-CN" altLang="en-US" sz="1600" dirty="0">
                <a:solidFill>
                  <a:schemeClr val="tx1"/>
                </a:solidFill>
                <a:latin typeface="FrutigerNext LT Regular" pitchFamily="34" charset="0"/>
                <a:ea typeface="华文细黑" panose="02010600040101010101" pitchFamily="2" charset="-122"/>
              </a:rPr>
              <a:t>，能估计出工作量</a:t>
            </a:r>
          </a:p>
          <a:p>
            <a:pPr lvl="1" algn="l">
              <a:lnSpc>
                <a:spcPct val="120000"/>
              </a:lnSpc>
              <a:buClr>
                <a:schemeClr val="bg2"/>
              </a:buClr>
              <a:buSzPct val="60000"/>
              <a:buFont typeface="Wingdings" panose="05000000000000000000" pitchFamily="2" charset="2"/>
              <a:buChar char="l"/>
            </a:pPr>
            <a:r>
              <a:rPr lang="en-US" altLang="zh-CN" sz="1600" dirty="0">
                <a:solidFill>
                  <a:schemeClr val="tx1"/>
                </a:solidFill>
                <a:latin typeface="FrutigerNext LT Regular" pitchFamily="34" charset="0"/>
                <a:ea typeface="华文细黑" panose="02010600040101010101" pitchFamily="2" charset="-122"/>
              </a:rPr>
              <a:t>S - Small </a:t>
            </a:r>
            <a:r>
              <a:rPr lang="zh-CN" altLang="en-US" sz="1600" dirty="0">
                <a:solidFill>
                  <a:schemeClr val="tx1"/>
                </a:solidFill>
                <a:latin typeface="FrutigerNext LT Regular" pitchFamily="34" charset="0"/>
                <a:ea typeface="华文细黑" panose="02010600040101010101" pitchFamily="2" charset="-122"/>
              </a:rPr>
              <a:t>，</a:t>
            </a:r>
            <a:r>
              <a:rPr lang="zh-CN" altLang="en-US" sz="1600" dirty="0">
                <a:solidFill>
                  <a:schemeClr val="tx1"/>
                </a:solidFill>
                <a:latin typeface="华文细黑" panose="02010600040101010101" pitchFamily="2" charset="-122"/>
                <a:ea typeface="华文细黑" panose="02010600040101010101" pitchFamily="2" charset="-122"/>
              </a:rPr>
              <a:t>分解到最底层的用户故事粒度尽量</a:t>
            </a:r>
            <a:r>
              <a:rPr lang="zh-CN" altLang="en-US" sz="1600" dirty="0">
                <a:solidFill>
                  <a:schemeClr val="tx1"/>
                </a:solidFill>
                <a:latin typeface="FrutigerNext LT Regular" pitchFamily="34" charset="0"/>
                <a:ea typeface="华文细黑" panose="02010600040101010101" pitchFamily="2" charset="-122"/>
              </a:rPr>
              <a:t>小，至少在一个迭代中能完成</a:t>
            </a:r>
            <a:endParaRPr lang="zh-CN" altLang="en-US" sz="1600" dirty="0">
              <a:solidFill>
                <a:schemeClr val="tx1"/>
              </a:solidFill>
              <a:latin typeface="华文细黑" panose="02010600040101010101" pitchFamily="2" charset="-122"/>
              <a:ea typeface="华文细黑" panose="02010600040101010101" pitchFamily="2" charset="-122"/>
            </a:endParaRPr>
          </a:p>
          <a:p>
            <a:pPr lvl="1" algn="l">
              <a:lnSpc>
                <a:spcPct val="120000"/>
              </a:lnSpc>
              <a:buClr>
                <a:schemeClr val="bg2"/>
              </a:buClr>
              <a:buSzPct val="60000"/>
              <a:buFont typeface="Wingdings" panose="05000000000000000000" pitchFamily="2" charset="2"/>
              <a:buChar char="l"/>
            </a:pPr>
            <a:r>
              <a:rPr lang="en-US" altLang="zh-CN" sz="1600" dirty="0">
                <a:solidFill>
                  <a:schemeClr val="tx1"/>
                </a:solidFill>
                <a:latin typeface="FrutigerNext LT Regular" pitchFamily="34" charset="0"/>
                <a:ea typeface="华文细黑" panose="02010600040101010101" pitchFamily="2" charset="-122"/>
              </a:rPr>
              <a:t>T - Testable</a:t>
            </a:r>
            <a:r>
              <a:rPr lang="zh-CN" altLang="en-US" sz="1600" dirty="0">
                <a:solidFill>
                  <a:schemeClr val="tx1"/>
                </a:solidFill>
                <a:latin typeface="FrutigerNext LT Regular" pitchFamily="34" charset="0"/>
                <a:ea typeface="华文细黑" panose="02010600040101010101" pitchFamily="2" charset="-122"/>
              </a:rPr>
              <a:t>，可测试 </a:t>
            </a:r>
          </a:p>
        </p:txBody>
      </p:sp>
      <p:sp>
        <p:nvSpPr>
          <p:cNvPr id="69639" name="Text Box 6"/>
          <p:cNvSpPr txBox="1">
            <a:spLocks noChangeArrowheads="1"/>
          </p:cNvSpPr>
          <p:nvPr/>
        </p:nvSpPr>
        <p:spPr bwMode="auto">
          <a:xfrm>
            <a:off x="415131" y="3361305"/>
            <a:ext cx="5825332" cy="2893100"/>
          </a:xfrm>
          <a:prstGeom prst="rect">
            <a:avLst/>
          </a:prstGeom>
          <a:solidFill>
            <a:srgbClr val="F5F5F5"/>
          </a:solidFill>
          <a:ln w="9525" algn="ctr">
            <a:solidFill>
              <a:schemeClr val="bg2"/>
            </a:solidFill>
            <a:miter lim="800000"/>
            <a:headEnd/>
            <a:tailEnd/>
          </a:ln>
        </p:spPr>
        <p:txBody>
          <a:bodyPr wrap="square">
            <a:spAutoFit/>
          </a:bodyPr>
          <a:lstStyle>
            <a:lvl1pPr marL="627063" indent="-627063"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buClr>
                <a:schemeClr val="bg2"/>
              </a:buClr>
              <a:buSzPct val="60000"/>
              <a:buFont typeface="Wingdings" panose="05000000000000000000" pitchFamily="2" charset="2"/>
              <a:buNone/>
            </a:pPr>
            <a:r>
              <a:rPr lang="zh-CN" altLang="en-US" sz="1400" b="1"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初始需求：</a:t>
            </a:r>
            <a:r>
              <a:rPr lang="en-US" altLang="zh-CN" sz="1400" b="1" dirty="0">
                <a:solidFill>
                  <a:srgbClr val="644300"/>
                </a:solidFill>
                <a:latin typeface="FrutigerNext LT Regular" pitchFamily="34" charset="0"/>
                <a:ea typeface="华文细黑" panose="02010600040101010101" pitchFamily="2" charset="-122"/>
                <a:cs typeface="Times New Roman" panose="02020603050405020304" pitchFamily="18" charset="0"/>
              </a:rPr>
              <a:t>1.</a:t>
            </a:r>
            <a:r>
              <a:rPr lang="zh-CN" altLang="en-US" sz="1400" b="1" dirty="0">
                <a:solidFill>
                  <a:schemeClr val="tx2"/>
                </a:solidFill>
                <a:latin typeface="华文细黑" panose="02010600040101010101" pitchFamily="2" charset="-122"/>
                <a:ea typeface="华文细黑" panose="02010600040101010101" pitchFamily="2" charset="-122"/>
                <a:cs typeface="Times New Roman" panose="02020603050405020304" pitchFamily="18" charset="0"/>
              </a:rPr>
              <a:t>作为</a:t>
            </a:r>
            <a:r>
              <a:rPr lang="zh-CN" altLang="en-US" sz="1400" b="1"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网络规划人员，</a:t>
            </a:r>
            <a:r>
              <a:rPr lang="zh-CN" altLang="en-US" sz="1400" b="1" dirty="0">
                <a:solidFill>
                  <a:schemeClr val="tx2"/>
                </a:solidFill>
                <a:latin typeface="华文细黑" panose="02010600040101010101" pitchFamily="2" charset="-122"/>
                <a:ea typeface="华文细黑" panose="02010600040101010101" pitchFamily="2" charset="-122"/>
                <a:cs typeface="Times New Roman" panose="02020603050405020304" pitchFamily="18" charset="0"/>
              </a:rPr>
              <a:t>我想要</a:t>
            </a:r>
            <a:r>
              <a:rPr lang="zh-CN" altLang="en-US" sz="1400" b="1"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配置一个媒体网关，</a:t>
            </a:r>
            <a:r>
              <a:rPr lang="zh-CN" altLang="en-US" sz="1400" b="1" dirty="0">
                <a:solidFill>
                  <a:schemeClr val="tx2"/>
                </a:solidFill>
                <a:latin typeface="华文细黑" panose="02010600040101010101" pitchFamily="2" charset="-122"/>
                <a:ea typeface="华文细黑" panose="02010600040101010101" pitchFamily="2" charset="-122"/>
                <a:cs typeface="Times New Roman" panose="02020603050405020304" pitchFamily="18" charset="0"/>
              </a:rPr>
              <a:t>因为</a:t>
            </a:r>
            <a:r>
              <a:rPr lang="zh-CN" altLang="en-US" sz="1400" b="1"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想要增加网络容量和服务</a:t>
            </a:r>
          </a:p>
          <a:p>
            <a:pPr algn="l" eaLnBrk="1" hangingPunct="1">
              <a:spcBef>
                <a:spcPct val="50000"/>
              </a:spcBef>
              <a:buClr>
                <a:schemeClr val="bg2"/>
              </a:buClr>
              <a:buSzPct val="60000"/>
              <a:buFont typeface="Wingdings" panose="05000000000000000000" pitchFamily="2" charset="2"/>
              <a:buNone/>
            </a:pPr>
            <a:r>
              <a:rPr lang="zh-CN" altLang="en-US" sz="1400" b="1"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初次分解：</a:t>
            </a:r>
            <a:r>
              <a:rPr lang="en-US" altLang="zh-CN" sz="1400" dirty="0">
                <a:solidFill>
                  <a:srgbClr val="644300"/>
                </a:solidFill>
                <a:latin typeface="FrutigerNext LT Regular" pitchFamily="34" charset="0"/>
                <a:ea typeface="华文细黑" panose="02010600040101010101" pitchFamily="2" charset="-122"/>
                <a:cs typeface="Times New Roman" panose="02020603050405020304" pitchFamily="18" charset="0"/>
              </a:rPr>
              <a:t>1.1</a:t>
            </a:r>
            <a:r>
              <a:rPr lang="zh-CN" altLang="en-US" sz="1400"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作为网络规划人员，我想把媒体网关参数上传到管理系统</a:t>
            </a:r>
          </a:p>
          <a:p>
            <a:pPr algn="l" eaLnBrk="1" hangingPunct="1">
              <a:spcBef>
                <a:spcPct val="50000"/>
              </a:spcBef>
              <a:buClr>
                <a:schemeClr val="bg2"/>
              </a:buClr>
              <a:buSzPct val="60000"/>
              <a:buFont typeface="Wingdings" panose="05000000000000000000" pitchFamily="2" charset="2"/>
              <a:buNone/>
            </a:pPr>
            <a:r>
              <a:rPr lang="zh-CN" altLang="en-US" sz="1400"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                    </a:t>
            </a:r>
            <a:r>
              <a:rPr lang="en-US" altLang="zh-CN" sz="1400" dirty="0">
                <a:solidFill>
                  <a:srgbClr val="644300"/>
                </a:solidFill>
                <a:latin typeface="FrutigerNext LT Regular" pitchFamily="34" charset="0"/>
                <a:ea typeface="华文细黑" panose="02010600040101010101" pitchFamily="2" charset="-122"/>
                <a:cs typeface="Times New Roman" panose="02020603050405020304" pitchFamily="18" charset="0"/>
              </a:rPr>
              <a:t>1.2</a:t>
            </a:r>
            <a:r>
              <a:rPr lang="zh-CN" altLang="en-US" sz="1400"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作为网络规划人员，我想从管理系统下载媒体网关参数</a:t>
            </a:r>
          </a:p>
          <a:p>
            <a:pPr algn="l" eaLnBrk="1" hangingPunct="1">
              <a:spcBef>
                <a:spcPct val="50000"/>
              </a:spcBef>
              <a:buClr>
                <a:schemeClr val="bg2"/>
              </a:buClr>
              <a:buSzPct val="60000"/>
              <a:buFont typeface="Wingdings" panose="05000000000000000000" pitchFamily="2" charset="2"/>
              <a:buNone/>
            </a:pPr>
            <a:r>
              <a:rPr lang="zh-CN" altLang="en-US" sz="1400" b="1"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再次分解：</a:t>
            </a:r>
            <a:r>
              <a:rPr lang="en-US" altLang="zh-CN" sz="1400" dirty="0">
                <a:solidFill>
                  <a:srgbClr val="644300"/>
                </a:solidFill>
                <a:latin typeface="FrutigerNext LT Regular" pitchFamily="34" charset="0"/>
                <a:ea typeface="华文细黑" panose="02010600040101010101" pitchFamily="2" charset="-122"/>
                <a:cs typeface="Times New Roman" panose="02020603050405020304" pitchFamily="18" charset="0"/>
              </a:rPr>
              <a:t>1.2.1</a:t>
            </a:r>
            <a:r>
              <a:rPr lang="zh-CN" altLang="en-US" sz="1400"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作为网络规划人员，我想用文件方式从管理系统下载媒体网关参数</a:t>
            </a:r>
          </a:p>
          <a:p>
            <a:pPr algn="l" eaLnBrk="1" hangingPunct="1">
              <a:buClr>
                <a:schemeClr val="bg2"/>
              </a:buClr>
              <a:buSzPct val="60000"/>
              <a:buFont typeface="Wingdings" panose="05000000000000000000" pitchFamily="2" charset="2"/>
              <a:buNone/>
            </a:pPr>
            <a:r>
              <a:rPr lang="zh-CN" altLang="en-US" sz="1400"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	</a:t>
            </a:r>
            <a:r>
              <a:rPr lang="zh-CN" altLang="en-US" sz="1400" dirty="0">
                <a:solidFill>
                  <a:srgbClr val="343434"/>
                </a:solidFill>
                <a:latin typeface="华文细黑" panose="02010600040101010101" pitchFamily="2" charset="-122"/>
                <a:ea typeface="华文细黑" panose="02010600040101010101" pitchFamily="2" charset="-122"/>
                <a:cs typeface="Times New Roman" panose="02020603050405020304" pitchFamily="18" charset="0"/>
              </a:rPr>
              <a:t>用例：用户在管理系统上选择以文件方式下载媒体网关参数，执行成功后，检查文件是否正确下载到本地且内容正确</a:t>
            </a:r>
          </a:p>
          <a:p>
            <a:pPr algn="l" eaLnBrk="1" hangingPunct="1">
              <a:spcBef>
                <a:spcPct val="50000"/>
              </a:spcBef>
              <a:buClr>
                <a:schemeClr val="bg2"/>
              </a:buClr>
              <a:buSzPct val="60000"/>
              <a:buFont typeface="Wingdings" panose="05000000000000000000" pitchFamily="2" charset="2"/>
              <a:buNone/>
            </a:pPr>
            <a:r>
              <a:rPr lang="zh-CN" altLang="en-US" sz="1400" dirty="0">
                <a:solidFill>
                  <a:srgbClr val="343434"/>
                </a:solidFill>
                <a:latin typeface="华文细黑" panose="02010600040101010101" pitchFamily="2" charset="-122"/>
                <a:ea typeface="华文细黑" panose="02010600040101010101" pitchFamily="2" charset="-122"/>
                <a:cs typeface="Times New Roman" panose="02020603050405020304" pitchFamily="18" charset="0"/>
              </a:rPr>
              <a:t>	</a:t>
            </a:r>
            <a:r>
              <a:rPr lang="en-US" altLang="zh-CN" sz="1400" dirty="0">
                <a:solidFill>
                  <a:srgbClr val="644300"/>
                </a:solidFill>
                <a:latin typeface="FrutigerNext LT Regular" pitchFamily="34" charset="0"/>
                <a:ea typeface="华文细黑" panose="02010600040101010101" pitchFamily="2" charset="-122"/>
                <a:cs typeface="Times New Roman" panose="02020603050405020304" pitchFamily="18" charset="0"/>
              </a:rPr>
              <a:t>1.2.2</a:t>
            </a:r>
            <a:r>
              <a:rPr lang="zh-CN" altLang="en-US" sz="1400"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作为网络规划人员，我想用</a:t>
            </a:r>
            <a:r>
              <a:rPr lang="en-US" altLang="zh-CN" sz="1400" dirty="0">
                <a:solidFill>
                  <a:srgbClr val="644300"/>
                </a:solidFill>
                <a:latin typeface="FrutigerNext LT Regular" pitchFamily="34" charset="0"/>
                <a:ea typeface="华文细黑" panose="02010600040101010101" pitchFamily="2" charset="-122"/>
                <a:cs typeface="Times New Roman" panose="02020603050405020304" pitchFamily="18" charset="0"/>
              </a:rPr>
              <a:t>MML</a:t>
            </a:r>
            <a:r>
              <a:rPr lang="zh-CN" altLang="en-US" sz="1400" dirty="0">
                <a:solidFill>
                  <a:srgbClr val="644300"/>
                </a:solidFill>
                <a:latin typeface="FrutigerNext LT Regular" pitchFamily="34" charset="0"/>
                <a:ea typeface="华文细黑" panose="02010600040101010101" pitchFamily="2" charset="-122"/>
                <a:cs typeface="Times New Roman" panose="02020603050405020304" pitchFamily="18" charset="0"/>
              </a:rPr>
              <a:t>结构</a:t>
            </a:r>
            <a:r>
              <a:rPr lang="zh-CN" altLang="en-US" sz="1400"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方式从管理系统下载媒体网关的参数</a:t>
            </a:r>
          </a:p>
          <a:p>
            <a:pPr algn="l" eaLnBrk="1" hangingPunct="1">
              <a:buClr>
                <a:schemeClr val="bg2"/>
              </a:buClr>
              <a:buSzPct val="60000"/>
              <a:buFont typeface="Wingdings" panose="05000000000000000000" pitchFamily="2" charset="2"/>
              <a:buNone/>
            </a:pPr>
            <a:r>
              <a:rPr lang="zh-CN" altLang="en-US" sz="1400" dirty="0">
                <a:solidFill>
                  <a:srgbClr val="644300"/>
                </a:solidFill>
                <a:latin typeface="华文细黑" panose="02010600040101010101" pitchFamily="2" charset="-122"/>
                <a:ea typeface="华文细黑" panose="02010600040101010101" pitchFamily="2" charset="-122"/>
                <a:cs typeface="Times New Roman" panose="02020603050405020304" pitchFamily="18" charset="0"/>
              </a:rPr>
              <a:t>	</a:t>
            </a:r>
            <a:r>
              <a:rPr lang="zh-CN" altLang="en-US" sz="1400" dirty="0">
                <a:solidFill>
                  <a:srgbClr val="343434"/>
                </a:solidFill>
                <a:latin typeface="华文细黑" panose="02010600040101010101" pitchFamily="2" charset="-122"/>
                <a:ea typeface="华文细黑" panose="02010600040101010101" pitchFamily="2" charset="-122"/>
                <a:cs typeface="Times New Roman" panose="02020603050405020304" pitchFamily="18" charset="0"/>
              </a:rPr>
              <a:t>用例</a:t>
            </a:r>
            <a:r>
              <a:rPr lang="en-US" altLang="zh-CN" sz="1400" dirty="0">
                <a:solidFill>
                  <a:srgbClr val="343434"/>
                </a:solidFill>
                <a:latin typeface="华文细黑" panose="02010600040101010101" pitchFamily="2" charset="-122"/>
                <a:ea typeface="华文细黑" panose="02010600040101010101" pitchFamily="2" charset="-122"/>
                <a:cs typeface="Times New Roman" panose="02020603050405020304" pitchFamily="18" charset="0"/>
              </a:rPr>
              <a:t>:…………</a:t>
            </a:r>
          </a:p>
        </p:txBody>
      </p:sp>
      <p:sp>
        <p:nvSpPr>
          <p:cNvPr id="69640" name="DtsShapeName" descr="1B3D7G039E5752B0C2264CC3524C76@E085O:F8459LM57040@!!!!!BIHO@]m57040!!!!@5784901102E244CBG@韩汐迈架精叮笺防ⅸ瑟吓ⅷ1521^Cdbj/qqu!!!!!!!!!!!!!!!!!!!!!!!!!!!85O?Y85OCeF11031309!!!BIHO@]f11031309!@5785E81108304816GC1108304816GC!!!!!!!!!!!!!!!!!!!!!!!!!!!!!!!!!!!!!!!!!!!!!!!!!!!!85OCk85OE;M13746@!!!!!BIHO@]m11006265!@5784@71107DBB454GC1107DBB454GC!!!!!!!!!!!!!!!!!!!!!!!!!!!!!!!!!!!!!!!!!!!!!!!!!!!!!!!!!!!!!!!!!!!!!!!!!!!!!!!!!!!!!!!!!!!!!!!!!!!!!!!!!!!!!!!!!!!!!!!!!!!!!!!!!!!!!!!!!!!!!!!!!!!!!!!!!!!!!!!!!!!!!!!!!!!!!!!!!!!!!!!!!!!!!!!!!!!!!!!!!!!!!!!!!!!!!!!!!!!!!!!!!!!!!!!!!!!!!!!!!!!!!!!!!!!!!!!!!!!!!!!!!!!!!!!!!!!!!!!!!!!!!!!!!!!!!!!!!!!!!!!!!!!!!!!!!!!!!!!!!!!!!!!!!!!!!!!!!!!!!!!!!!!!!!!!!!!!!!!!!!!!!!!!!!!!!!!!!!!!!!!!!!!!!!!!!!!!!!!!!!!!!!!!!!!!!!!!!!!!!!!!!!!!!!!!!!!!!!!!!!!!!!!!!!!!!!!!!!!!!!!!!!!!!!!!!!!!!!!!!!!!!!!!!!!!!!!!!!!!!!!!!!!!!!!!!!!!!!!!!!!!!!!!!!!!!!!!!!!!!!!!!!!!!!!!!!!!!!!!!!!!!!!!!!!!!!!!!!!!!!!!!!!!!!!!!!!!!!!!!!!!!!!!!!!!!!!!!!!!!!!!!!!!!!!!!!!!!!!!!!!!!!!!!!!!!!!!!!!!!!!!!!!!!!!!!!!!!!!!!!!!!!!!!!!!!!!!!!!!!!!!!!!!!!!!!!!!!!!!!!!!!!!!!!!!!!!!!!!!!!!!!!!!!!!!!!!!!!!!!!!!!!!!!!!!!!!!!!!!!!!!!!!!!!!!!!!!!!!!!!!!!!!!!!!!!!!!!!!!!!!!!!!!!!!!!!!!!!!!!!!!!!!!!!!!!!!!!!!!!!!!!!!!!!!!!!!!!!!!!!!!!!!!!!!!!!!!!!!!!!!!!!!!!!!!!!!!!!!!!!!!!!!!!!!!!!!!!!!!!!!!!!!!!!!!!!!!!!!!!!!!!!!!!!!!!!!!!!!!!!!!!!!!!!!!!!!!!!!!!!!!!!!!!!!!!!!!!!!!!!!!!!!!!!!!!!!!!!!!!!!!!!!!!!!!!!!!!!!!!!!!!!!!!!!!!!!!!!!!!!!!!!!!!!!!!!!!!!!!!!!!!!!!!!!!!!!!!!!!!!!!!!!!!!!!!!!!!!!!!!!!!!!!!!!!!!!!!!!!!!!!!!!!!!!!!!!!!!!!!!!!!!!!!!!!!!!!!!!!!!!!!!!!!!!!!!!!!!!!!!!!!!!!!!!!!!!!!!!!!!!!!!!!!!!!!!!!!!!!!!!!!!!!!!!!!!!!!!!!!!!!!!!!!!!!!!!!!!!!!!!!!!!!!!!!!!!!!!!!!!!!!!!!!!!!!!!!!!!!!!!!!!!!!!!!!!!!!!!!!!!!!!!!!!!!!!!!!!!!!!!!!!!!!!!!!!!!!!!!!!!!!!!!!!!!!!!!!!!!!!!!!!!!!!!!!!!!!!!!!!!!!!!!!!!!!!!!!!!!!!!!!!!!!!!!!!!!!!!!!!!!!!!!!!!!!!!!!!!!!!!!!!!!!!!!!!!!!!!!!!!!!!!!!!!!!!!!!!!!!!!!!!!!!!!!!!!!!!!!!!!!!!!!!!!!!!!!!!!!!!!!!!!!!!!!!!!!!!!!!!!!!!!!!!!!!!!!!!!!!!!!!!!!!!!!!!!!!!!!!!!!!!!!!!!!!!!!!!!!!!!!!!!!!!!!!!!!!!!!!!!!!!!!!!!!!!!!!!!!!!!!!!!!!!!!!!!!!!!!!!!!!!!!!!!!!!!!!!!!!!!!!!!!!!!!!!!!!!!!!!!!!!!!!!!!!!!!!!!!!!!!!!!!!!!!!!!!!!!!!!!!!!!!!!!!!!!!!!!!!!!!!!!!!!!!!!!!!!!!!!!!!!!!!!!!!!!!!!!!!!!!!!!!!!!!!!!!!!!!!!!!!!!!!!!!!!!!!!!!!!!!!!!!!!!!!!!!!!!!!!!!!!!!!!!!!!!!!!!!!!!!!!!!!!!!!!!!!!!!!!!!!!!!!!!!!!!!!!!!!!!!!!!!!!!!!!!!!!!!!!!!!!!!!!!!!!!!!!!!!!!!!!!!!!!!!!!!!!!!!!!!!!!!!!!!!!!!!!!!!!!!!!!!!!!!!!!!!!!!!!!!!!!!!!!!!!!!!!!!!!!!!!!!!1!m" hidden="1"/>
          <p:cNvSpPr>
            <a:spLocks noChangeArrowheads="1"/>
          </p:cNvSpPr>
          <p:nvPr/>
        </p:nvSpPr>
        <p:spPr bwMode="auto">
          <a:xfrm>
            <a:off x="1524001" y="-346392"/>
            <a:ext cx="343735" cy="694373"/>
          </a:xfrm>
          <a:custGeom>
            <a:avLst/>
            <a:gdLst>
              <a:gd name="T0" fmla="*/ 59 w 21600"/>
              <a:gd name="T1" fmla="*/ 12 h 21600"/>
              <a:gd name="T2" fmla="*/ 16 w 21600"/>
              <a:gd name="T3" fmla="*/ 58 h 21600"/>
              <a:gd name="T4" fmla="*/ 59 w 21600"/>
              <a:gd name="T5" fmla="*/ 117 h 21600"/>
              <a:gd name="T6" fmla="*/ 101 w 21600"/>
              <a:gd name="T7" fmla="*/ 58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zh-CN" altLang="en-US"/>
          </a:p>
        </p:txBody>
      </p:sp>
      <p:sp>
        <p:nvSpPr>
          <p:cNvPr id="69641" name="Text Box 8"/>
          <p:cNvSpPr txBox="1">
            <a:spLocks noChangeArrowheads="1"/>
          </p:cNvSpPr>
          <p:nvPr/>
        </p:nvSpPr>
        <p:spPr bwMode="auto">
          <a:xfrm>
            <a:off x="2243931" y="3060738"/>
            <a:ext cx="13374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buClr>
                <a:schemeClr val="bg2"/>
              </a:buClr>
              <a:buSzPct val="60000"/>
              <a:buFont typeface="Wingdings" panose="05000000000000000000" pitchFamily="2" charset="2"/>
              <a:buNone/>
            </a:pPr>
            <a:r>
              <a:rPr lang="zh-CN" altLang="en-US" sz="1600" dirty="0">
                <a:solidFill>
                  <a:schemeClr val="tx1"/>
                </a:solidFill>
                <a:latin typeface="华文细黑" panose="02010600040101010101" pitchFamily="2" charset="-122"/>
                <a:ea typeface="华文细黑" panose="02010600040101010101" pitchFamily="2" charset="-122"/>
              </a:rPr>
              <a:t>故事样例</a:t>
            </a:r>
          </a:p>
        </p:txBody>
      </p:sp>
      <p:sp>
        <p:nvSpPr>
          <p:cNvPr id="69642" name="Rectangle 8"/>
          <p:cNvSpPr>
            <a:spLocks noChangeArrowheads="1"/>
          </p:cNvSpPr>
          <p:nvPr/>
        </p:nvSpPr>
        <p:spPr bwMode="auto">
          <a:xfrm>
            <a:off x="4515984" y="6192385"/>
            <a:ext cx="82089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600" b="1" dirty="0">
                <a:solidFill>
                  <a:schemeClr val="tx2"/>
                </a:solidFill>
                <a:latin typeface="华文细黑" panose="02010600040101010101" pitchFamily="2" charset="-122"/>
                <a:ea typeface="华文细黑" panose="02010600040101010101" pitchFamily="2" charset="-122"/>
              </a:rPr>
              <a:t>用户故事便于团队站在用户角度分解细化需求并制定验收标准</a:t>
            </a:r>
          </a:p>
        </p:txBody>
      </p:sp>
    </p:spTree>
    <p:extLst>
      <p:ext uri="{BB962C8B-B14F-4D97-AF65-F5344CB8AC3E}">
        <p14:creationId xmlns:p14="http://schemas.microsoft.com/office/powerpoint/2010/main" val="3403735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用户故事特征</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4" name="标题 1"/>
          <p:cNvSpPr txBox="1">
            <a:spLocks/>
          </p:cNvSpPr>
          <p:nvPr/>
        </p:nvSpPr>
        <p:spPr>
          <a:xfrm>
            <a:off x="1057957" y="1360260"/>
            <a:ext cx="10001929" cy="4576082"/>
          </a:xfrm>
        </p:spPr>
        <p:txBody>
          <a:bodyPr lIns="80009" tIns="40006" rIns="80009" bIns="40006"/>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zh-CN" altLang="en-US" sz="2400" dirty="0">
                <a:latin typeface="+mn-ea"/>
                <a:ea typeface="+mn-ea"/>
              </a:rPr>
              <a:t>体现客户（用户）价值，轻量级的点位符</a:t>
            </a:r>
            <a:endParaRPr lang="en-US" altLang="zh-CN" sz="2400" dirty="0">
              <a:latin typeface="+mn-ea"/>
              <a:ea typeface="+mn-ea"/>
            </a:endParaRPr>
          </a:p>
          <a:p>
            <a:pPr marL="571500" indent="-571500">
              <a:lnSpc>
                <a:spcPct val="150000"/>
              </a:lnSpc>
              <a:buFont typeface="Arial" panose="020B0604020202020204" pitchFamily="34" charset="0"/>
              <a:buChar char="•"/>
            </a:pPr>
            <a:r>
              <a:rPr lang="en-US" altLang="zh-CN" sz="2400" dirty="0">
                <a:latin typeface="+mn-ea"/>
                <a:ea typeface="+mn-ea"/>
              </a:rPr>
              <a:t>3C</a:t>
            </a:r>
            <a:r>
              <a:rPr lang="zh-CN" altLang="en-US" sz="2400" dirty="0">
                <a:latin typeface="+mn-ea"/>
                <a:ea typeface="+mn-ea"/>
              </a:rPr>
              <a:t>特质</a:t>
            </a:r>
            <a:endParaRPr lang="en-US" altLang="zh-CN" sz="2400" dirty="0">
              <a:latin typeface="+mn-ea"/>
              <a:ea typeface="+mn-ea"/>
            </a:endParaRPr>
          </a:p>
          <a:p>
            <a:pPr marL="1028700" lvl="1" indent="-571500">
              <a:lnSpc>
                <a:spcPct val="150000"/>
              </a:lnSpc>
              <a:buFont typeface="Arial" panose="020B0604020202020204" pitchFamily="34" charset="0"/>
              <a:buChar char="•"/>
            </a:pPr>
            <a:r>
              <a:rPr lang="zh-CN" altLang="en-US" sz="2000" dirty="0">
                <a:latin typeface="+mn-ea"/>
              </a:rPr>
              <a:t>卡片（</a:t>
            </a:r>
            <a:r>
              <a:rPr lang="en-US" altLang="zh-CN" sz="2000" dirty="0">
                <a:latin typeface="+mn-ea"/>
              </a:rPr>
              <a:t>Card</a:t>
            </a:r>
            <a:r>
              <a:rPr lang="zh-CN" altLang="en-US" sz="2000" dirty="0">
                <a:latin typeface="+mn-ea"/>
              </a:rPr>
              <a:t>）：作为</a:t>
            </a:r>
            <a:r>
              <a:rPr lang="en-US" altLang="zh-CN" sz="2000" dirty="0">
                <a:latin typeface="+mn-ea"/>
              </a:rPr>
              <a:t>XX</a:t>
            </a:r>
            <a:r>
              <a:rPr lang="zh-CN" altLang="en-US" sz="2000" dirty="0">
                <a:latin typeface="+mn-ea"/>
              </a:rPr>
              <a:t>，我希望</a:t>
            </a:r>
            <a:r>
              <a:rPr lang="en-US" altLang="zh-CN" sz="2000" dirty="0">
                <a:latin typeface="+mn-ea"/>
              </a:rPr>
              <a:t>XXX</a:t>
            </a:r>
            <a:r>
              <a:rPr lang="zh-CN" altLang="en-US" sz="2000" dirty="0">
                <a:latin typeface="+mn-ea"/>
              </a:rPr>
              <a:t>，这样可以</a:t>
            </a:r>
            <a:r>
              <a:rPr lang="en-US" altLang="zh-CN" sz="2000" dirty="0">
                <a:latin typeface="+mn-ea"/>
              </a:rPr>
              <a:t>XXX</a:t>
            </a:r>
          </a:p>
          <a:p>
            <a:pPr marL="1028700" lvl="1" indent="-571500">
              <a:lnSpc>
                <a:spcPct val="150000"/>
              </a:lnSpc>
              <a:buFont typeface="Arial" panose="020B0604020202020204" pitchFamily="34" charset="0"/>
              <a:buChar char="•"/>
            </a:pPr>
            <a:r>
              <a:rPr lang="zh-CN" altLang="en-US" sz="2000" dirty="0">
                <a:latin typeface="+mn-ea"/>
              </a:rPr>
              <a:t>对话（</a:t>
            </a:r>
            <a:r>
              <a:rPr lang="en-US" altLang="zh-CN" sz="2000" dirty="0">
                <a:latin typeface="+mn-ea"/>
              </a:rPr>
              <a:t>Conversation</a:t>
            </a:r>
            <a:r>
              <a:rPr lang="zh-CN" altLang="en-US" sz="2000" dirty="0">
                <a:latin typeface="+mn-ea"/>
              </a:rPr>
              <a:t>）：不描述到细节，由团队通过持续对话细化，激发大家的深度理解</a:t>
            </a:r>
            <a:endParaRPr lang="en-US" altLang="zh-CN" sz="2000" dirty="0">
              <a:latin typeface="+mn-ea"/>
            </a:endParaRPr>
          </a:p>
          <a:p>
            <a:pPr marL="1028700" lvl="1" indent="-571500">
              <a:lnSpc>
                <a:spcPct val="150000"/>
              </a:lnSpc>
              <a:buFont typeface="Arial" panose="020B0604020202020204" pitchFamily="34" charset="0"/>
              <a:buChar char="•"/>
            </a:pPr>
            <a:r>
              <a:rPr lang="zh-CN" altLang="en-US" sz="2000" dirty="0">
                <a:latin typeface="+mn-ea"/>
              </a:rPr>
              <a:t>确认（</a:t>
            </a:r>
            <a:r>
              <a:rPr lang="en-US" altLang="zh-CN" sz="2000" dirty="0">
                <a:latin typeface="+mn-ea"/>
              </a:rPr>
              <a:t>Confirmation</a:t>
            </a:r>
            <a:r>
              <a:rPr lang="zh-CN" altLang="en-US" sz="2000" dirty="0">
                <a:latin typeface="+mn-ea"/>
              </a:rPr>
              <a:t>）：有明确的验收标准</a:t>
            </a:r>
            <a:endParaRPr lang="en-US" altLang="zh-CN" sz="100" dirty="0">
              <a:latin typeface="+mn-ea"/>
              <a:ea typeface="+mn-ea"/>
            </a:endParaRPr>
          </a:p>
        </p:txBody>
      </p:sp>
    </p:spTree>
    <p:extLst>
      <p:ext uri="{BB962C8B-B14F-4D97-AF65-F5344CB8AC3E}">
        <p14:creationId xmlns:p14="http://schemas.microsoft.com/office/powerpoint/2010/main" val="3465106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用户故事大小级别</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4" name="标题 1"/>
          <p:cNvSpPr txBox="1">
            <a:spLocks/>
          </p:cNvSpPr>
          <p:nvPr/>
        </p:nvSpPr>
        <p:spPr>
          <a:xfrm>
            <a:off x="1057957" y="1461860"/>
            <a:ext cx="10001929" cy="4576082"/>
          </a:xfrm>
        </p:spPr>
        <p:txBody>
          <a:bodyPr lIns="80009" tIns="40006" rIns="80009" bIns="40006"/>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zh-CN" altLang="en-US" sz="2800" dirty="0">
                <a:latin typeface="+mn-ea"/>
                <a:ea typeface="+mn-ea"/>
              </a:rPr>
              <a:t>史诗故事（</a:t>
            </a:r>
            <a:r>
              <a:rPr lang="en-US" altLang="zh-CN" sz="2800" dirty="0">
                <a:latin typeface="+mn-ea"/>
                <a:ea typeface="+mn-ea"/>
              </a:rPr>
              <a:t>1-2</a:t>
            </a:r>
            <a:r>
              <a:rPr lang="zh-CN" altLang="en-US" sz="2800" dirty="0">
                <a:latin typeface="+mn-ea"/>
                <a:ea typeface="+mn-ea"/>
              </a:rPr>
              <a:t>个月）</a:t>
            </a:r>
            <a:endParaRPr lang="en-US" altLang="zh-CN" sz="2800" dirty="0">
              <a:latin typeface="+mn-ea"/>
              <a:ea typeface="+mn-ea"/>
            </a:endParaRPr>
          </a:p>
          <a:p>
            <a:pPr marL="571500" indent="-571500">
              <a:lnSpc>
                <a:spcPct val="150000"/>
              </a:lnSpc>
              <a:buFont typeface="Arial" panose="020B0604020202020204" pitchFamily="34" charset="0"/>
              <a:buChar char="•"/>
            </a:pPr>
            <a:r>
              <a:rPr lang="zh-CN" altLang="en-US" sz="2800" dirty="0">
                <a:latin typeface="+mn-ea"/>
                <a:ea typeface="+mn-ea"/>
              </a:rPr>
              <a:t>特性故事（</a:t>
            </a:r>
            <a:r>
              <a:rPr lang="en-US" altLang="zh-CN" sz="2800" dirty="0">
                <a:latin typeface="+mn-ea"/>
                <a:ea typeface="+mn-ea"/>
              </a:rPr>
              <a:t>1-2</a:t>
            </a:r>
            <a:r>
              <a:rPr lang="zh-CN" altLang="en-US" sz="2800" dirty="0">
                <a:latin typeface="+mn-ea"/>
                <a:ea typeface="+mn-ea"/>
              </a:rPr>
              <a:t>周）</a:t>
            </a:r>
            <a:endParaRPr lang="en-US" altLang="zh-CN" sz="2800" dirty="0">
              <a:latin typeface="+mn-ea"/>
              <a:ea typeface="+mn-ea"/>
            </a:endParaRPr>
          </a:p>
          <a:p>
            <a:pPr marL="571500" indent="-571500">
              <a:lnSpc>
                <a:spcPct val="150000"/>
              </a:lnSpc>
              <a:buFont typeface="Arial" panose="020B0604020202020204" pitchFamily="34" charset="0"/>
              <a:buChar char="•"/>
            </a:pPr>
            <a:r>
              <a:rPr lang="zh-CN" altLang="en-US" sz="2800" dirty="0">
                <a:latin typeface="+mn-ea"/>
                <a:ea typeface="+mn-ea"/>
              </a:rPr>
              <a:t>冲刺故事（</a:t>
            </a:r>
            <a:r>
              <a:rPr lang="en-US" altLang="zh-CN" sz="2800" dirty="0">
                <a:latin typeface="+mn-ea"/>
                <a:ea typeface="+mn-ea"/>
              </a:rPr>
              <a:t>1-2</a:t>
            </a:r>
            <a:r>
              <a:rPr lang="zh-CN" altLang="en-US" sz="2800" dirty="0">
                <a:latin typeface="+mn-ea"/>
                <a:ea typeface="+mn-ea"/>
              </a:rPr>
              <a:t>天）</a:t>
            </a:r>
            <a:endParaRPr lang="en-US" altLang="zh-CN" sz="2800" dirty="0">
              <a:latin typeface="+mn-ea"/>
              <a:ea typeface="+mn-ea"/>
            </a:endParaRPr>
          </a:p>
          <a:p>
            <a:pPr marL="571500" indent="-571500">
              <a:lnSpc>
                <a:spcPct val="150000"/>
              </a:lnSpc>
              <a:buFont typeface="Arial" panose="020B0604020202020204" pitchFamily="34" charset="0"/>
              <a:buChar char="•"/>
            </a:pPr>
            <a:r>
              <a:rPr lang="zh-CN" altLang="en-US" sz="2800" dirty="0">
                <a:latin typeface="+mn-ea"/>
                <a:ea typeface="+mn-ea"/>
              </a:rPr>
              <a:t>任务（几小时）：可分工执行</a:t>
            </a:r>
            <a:endParaRPr lang="en-US" altLang="zh-CN" sz="2800" dirty="0">
              <a:latin typeface="+mn-ea"/>
              <a:ea typeface="+mn-ea"/>
            </a:endParaRPr>
          </a:p>
        </p:txBody>
      </p:sp>
    </p:spTree>
    <p:extLst>
      <p:ext uri="{BB962C8B-B14F-4D97-AF65-F5344CB8AC3E}">
        <p14:creationId xmlns:p14="http://schemas.microsoft.com/office/powerpoint/2010/main" val="1764904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用户故事</a:t>
            </a:r>
            <a:r>
              <a:rPr lang="en-US" altLang="zh-CN" sz="3200" dirty="0">
                <a:solidFill>
                  <a:srgbClr val="990000"/>
                </a:solidFill>
                <a:latin typeface="FrutigerNext LT Medium" pitchFamily="34" charset="0"/>
                <a:ea typeface="黑体" panose="02010609060101010101" pitchFamily="49" charset="-122"/>
              </a:rPr>
              <a:t>INVEST</a:t>
            </a:r>
            <a:r>
              <a:rPr lang="zh-CN" altLang="en-US" sz="3200" dirty="0">
                <a:solidFill>
                  <a:srgbClr val="990000"/>
                </a:solidFill>
                <a:latin typeface="FrutigerNext LT Medium" pitchFamily="34" charset="0"/>
                <a:ea typeface="黑体" panose="02010609060101010101" pitchFamily="49" charset="-122"/>
              </a:rPr>
              <a:t>标准</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4" name="标题 1"/>
          <p:cNvSpPr txBox="1">
            <a:spLocks/>
          </p:cNvSpPr>
          <p:nvPr/>
        </p:nvSpPr>
        <p:spPr>
          <a:xfrm>
            <a:off x="1057957" y="1461860"/>
            <a:ext cx="10001929" cy="4576082"/>
          </a:xfrm>
        </p:spPr>
        <p:txBody>
          <a:bodyPr lIns="80009" tIns="40006" rIns="80009" bIns="40006"/>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zh-CN" altLang="en-US" sz="2800" dirty="0">
                <a:latin typeface="+mn-ea"/>
                <a:ea typeface="+mn-ea"/>
              </a:rPr>
              <a:t>独立：故事之间松耦合，依赖小，否则无法进行优先级排序</a:t>
            </a:r>
            <a:endParaRPr lang="en-US" altLang="zh-CN" sz="2800" dirty="0">
              <a:latin typeface="+mn-ea"/>
              <a:ea typeface="+mn-ea"/>
            </a:endParaRPr>
          </a:p>
          <a:p>
            <a:pPr marL="571500" indent="-571500">
              <a:lnSpc>
                <a:spcPct val="150000"/>
              </a:lnSpc>
              <a:buFont typeface="Arial" panose="020B0604020202020204" pitchFamily="34" charset="0"/>
              <a:buChar char="•"/>
            </a:pPr>
            <a:r>
              <a:rPr lang="zh-CN" altLang="en-US" sz="2800" dirty="0">
                <a:latin typeface="+mn-ea"/>
                <a:ea typeface="+mn-ea"/>
              </a:rPr>
              <a:t>可协商：开始仅用于做占位符，逐步细化</a:t>
            </a:r>
            <a:endParaRPr lang="en-US" altLang="zh-CN" sz="2800" dirty="0">
              <a:latin typeface="+mn-ea"/>
              <a:ea typeface="+mn-ea"/>
            </a:endParaRPr>
          </a:p>
          <a:p>
            <a:pPr marL="571500" indent="-571500">
              <a:lnSpc>
                <a:spcPct val="150000"/>
              </a:lnSpc>
              <a:buFont typeface="Arial" panose="020B0604020202020204" pitchFamily="34" charset="0"/>
              <a:buChar char="•"/>
            </a:pPr>
            <a:r>
              <a:rPr lang="zh-CN" altLang="en-US" sz="2800" dirty="0">
                <a:latin typeface="+mn-ea"/>
                <a:ea typeface="+mn-ea"/>
              </a:rPr>
              <a:t>有价值：客户付费、用户使用（支付时间）</a:t>
            </a:r>
            <a:endParaRPr lang="en-US" altLang="zh-CN" sz="2800" dirty="0">
              <a:latin typeface="+mn-ea"/>
              <a:ea typeface="+mn-ea"/>
            </a:endParaRPr>
          </a:p>
          <a:p>
            <a:pPr marL="571500" indent="-571500">
              <a:lnSpc>
                <a:spcPct val="150000"/>
              </a:lnSpc>
              <a:buFont typeface="Arial" panose="020B0604020202020204" pitchFamily="34" charset="0"/>
              <a:buChar char="•"/>
            </a:pPr>
            <a:r>
              <a:rPr lang="zh-CN" altLang="en-US" sz="2800" dirty="0">
                <a:latin typeface="+mn-ea"/>
                <a:ea typeface="+mn-ea"/>
              </a:rPr>
              <a:t>可估算：设计、开发、测试团队可估算工作量和成本</a:t>
            </a:r>
            <a:endParaRPr lang="en-US" altLang="zh-CN" sz="2800" dirty="0">
              <a:latin typeface="+mn-ea"/>
              <a:ea typeface="+mn-ea"/>
            </a:endParaRPr>
          </a:p>
          <a:p>
            <a:pPr marL="1028700" lvl="1" indent="-571500">
              <a:lnSpc>
                <a:spcPct val="150000"/>
              </a:lnSpc>
              <a:buFont typeface="Arial" panose="020B0604020202020204" pitchFamily="34" charset="0"/>
              <a:buChar char="•"/>
            </a:pPr>
            <a:r>
              <a:rPr lang="zh-CN" altLang="en-US" sz="2400" dirty="0">
                <a:latin typeface="+mn-ea"/>
                <a:ea typeface="+mn-ea"/>
              </a:rPr>
              <a:t>不可估算的原因：太大需要分解，或信息不全需要进一步探索</a:t>
            </a:r>
            <a:endParaRPr lang="en-US" altLang="zh-CN" sz="2400" dirty="0">
              <a:latin typeface="+mn-ea"/>
              <a:ea typeface="+mn-ea"/>
            </a:endParaRPr>
          </a:p>
          <a:p>
            <a:pPr marL="571500" indent="-571500">
              <a:lnSpc>
                <a:spcPct val="150000"/>
              </a:lnSpc>
              <a:buFont typeface="Arial" panose="020B0604020202020204" pitchFamily="34" charset="0"/>
              <a:buChar char="•"/>
            </a:pPr>
            <a:r>
              <a:rPr lang="zh-CN" altLang="en-US" sz="2800" dirty="0">
                <a:latin typeface="+mn-ea"/>
                <a:ea typeface="+mn-ea"/>
              </a:rPr>
              <a:t>大小合适：冲刺中的故事应足够小（例如两周冲刺，故事就应该是</a:t>
            </a:r>
            <a:r>
              <a:rPr lang="en-US" altLang="zh-CN" sz="2800" dirty="0">
                <a:latin typeface="+mn-ea"/>
                <a:ea typeface="+mn-ea"/>
              </a:rPr>
              <a:t>2</a:t>
            </a:r>
            <a:r>
              <a:rPr lang="zh-CN" altLang="en-US" sz="2800" dirty="0">
                <a:latin typeface="+mn-ea"/>
                <a:ea typeface="+mn-ea"/>
              </a:rPr>
              <a:t>天以内的）</a:t>
            </a:r>
            <a:endParaRPr lang="en-US" altLang="zh-CN" sz="2800" dirty="0">
              <a:latin typeface="+mn-ea"/>
              <a:ea typeface="+mn-ea"/>
            </a:endParaRPr>
          </a:p>
          <a:p>
            <a:pPr marL="571500" indent="-571500">
              <a:lnSpc>
                <a:spcPct val="150000"/>
              </a:lnSpc>
              <a:buFont typeface="Arial" panose="020B0604020202020204" pitchFamily="34" charset="0"/>
              <a:buChar char="•"/>
            </a:pPr>
            <a:r>
              <a:rPr lang="zh-CN" altLang="en-US" sz="2800" dirty="0">
                <a:latin typeface="+mn-ea"/>
                <a:ea typeface="+mn-ea"/>
              </a:rPr>
              <a:t>可测试：有相应测试验收标准（史诗级的可以没有）</a:t>
            </a:r>
            <a:endParaRPr lang="en-US" altLang="zh-CN" sz="2800" dirty="0">
              <a:latin typeface="+mn-ea"/>
              <a:ea typeface="+mn-ea"/>
            </a:endParaRPr>
          </a:p>
        </p:txBody>
      </p:sp>
    </p:spTree>
    <p:extLst>
      <p:ext uri="{BB962C8B-B14F-4D97-AF65-F5344CB8AC3E}">
        <p14:creationId xmlns:p14="http://schemas.microsoft.com/office/powerpoint/2010/main" val="2549255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用户故事约束（验收条件）</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4" name="标题 1"/>
          <p:cNvSpPr txBox="1">
            <a:spLocks/>
          </p:cNvSpPr>
          <p:nvPr/>
        </p:nvSpPr>
        <p:spPr>
          <a:xfrm>
            <a:off x="1057957" y="1461860"/>
            <a:ext cx="10001929" cy="4576082"/>
          </a:xfrm>
        </p:spPr>
        <p:txBody>
          <a:bodyPr lIns="80009" tIns="40006" rIns="80009" bIns="40006"/>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zh-CN" altLang="en-US" sz="2800" dirty="0">
                <a:latin typeface="+mn-ea"/>
                <a:ea typeface="+mn-ea"/>
              </a:rPr>
              <a:t>作为用户故事的约束体现（</a:t>
            </a:r>
            <a:r>
              <a:rPr lang="en-US" altLang="zh-CN" sz="2800" dirty="0">
                <a:latin typeface="+mn-ea"/>
                <a:ea typeface="+mn-ea"/>
              </a:rPr>
              <a:t>Card</a:t>
            </a:r>
            <a:r>
              <a:rPr lang="zh-CN" altLang="en-US" sz="2800" dirty="0">
                <a:latin typeface="+mn-ea"/>
                <a:ea typeface="+mn-ea"/>
              </a:rPr>
              <a:t>背面）</a:t>
            </a:r>
            <a:endParaRPr lang="en-US" altLang="zh-CN" sz="2800" dirty="0">
              <a:latin typeface="+mn-ea"/>
              <a:ea typeface="+mn-ea"/>
            </a:endParaRPr>
          </a:p>
        </p:txBody>
      </p:sp>
      <p:sp>
        <p:nvSpPr>
          <p:cNvPr id="5" name="流程图: 卡片 4"/>
          <p:cNvSpPr/>
          <p:nvPr/>
        </p:nvSpPr>
        <p:spPr>
          <a:xfrm rot="20736050">
            <a:off x="904034" y="2964018"/>
            <a:ext cx="2905125" cy="2561856"/>
          </a:xfrm>
          <a:prstGeom prst="flowChartPunchedCard">
            <a:avLst/>
          </a:prstGeom>
          <a:ln>
            <a:solidFill>
              <a:schemeClr val="bg1">
                <a:lumMod val="95000"/>
              </a:schemeClr>
            </a:solidFill>
          </a:ln>
          <a:effectLst>
            <a:outerShdw blurRad="76200" dist="38100" sx="101000" sy="101000" algn="l" rotWithShape="0">
              <a:prstClr val="black">
                <a:alpha val="29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zh-CN" altLang="en-US" sz="2400" b="1" dirty="0">
                <a:solidFill>
                  <a:srgbClr val="7030A0"/>
                </a:solidFill>
              </a:rPr>
              <a:t>上传文件</a:t>
            </a:r>
            <a:endParaRPr lang="en-US" altLang="zh-CN" sz="2400" b="1" dirty="0">
              <a:solidFill>
                <a:srgbClr val="7030A0"/>
              </a:solidFill>
            </a:endParaRPr>
          </a:p>
          <a:p>
            <a:pPr eaLnBrk="1" hangingPunct="1">
              <a:defRPr/>
            </a:pPr>
            <a:r>
              <a:rPr lang="zh-CN" altLang="en-US" sz="2400" dirty="0">
                <a:solidFill>
                  <a:srgbClr val="7030A0"/>
                </a:solidFill>
              </a:rPr>
              <a:t>作为一个维基用户，我想上传一个文件到维基，这样我可以和同事们分享。</a:t>
            </a:r>
          </a:p>
        </p:txBody>
      </p:sp>
      <p:sp>
        <p:nvSpPr>
          <p:cNvPr id="6" name="流程图: 卡片 5"/>
          <p:cNvSpPr/>
          <p:nvPr/>
        </p:nvSpPr>
        <p:spPr>
          <a:xfrm rot="20736050">
            <a:off x="5385473" y="2439519"/>
            <a:ext cx="4604351" cy="2923655"/>
          </a:xfrm>
          <a:prstGeom prst="flowChartPunchedCard">
            <a:avLst/>
          </a:prstGeom>
          <a:solidFill>
            <a:schemeClr val="bg1">
              <a:lumMod val="85000"/>
            </a:schemeClr>
          </a:solidFill>
          <a:ln>
            <a:solidFill>
              <a:schemeClr val="bg1">
                <a:lumMod val="95000"/>
              </a:schemeClr>
            </a:solidFill>
          </a:ln>
          <a:effectLst>
            <a:outerShdw blurRad="76200" dist="38100" sx="101000" sy="101000" algn="l" rotWithShape="0">
              <a:prstClr val="black">
                <a:alpha val="29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zh-CN" altLang="en-US" sz="2400" dirty="0">
                <a:solidFill>
                  <a:srgbClr val="BF6D07"/>
                </a:solidFill>
              </a:rPr>
              <a:t>满意条件</a:t>
            </a:r>
            <a:endParaRPr lang="en-US" altLang="zh-CN" sz="2400" dirty="0">
              <a:solidFill>
                <a:srgbClr val="BF6D07"/>
              </a:solidFill>
            </a:endParaRPr>
          </a:p>
          <a:p>
            <a:pPr eaLnBrk="1" hangingPunct="1">
              <a:defRPr/>
            </a:pPr>
            <a:r>
              <a:rPr lang="zh-CN" altLang="en-US" sz="2400" dirty="0">
                <a:solidFill>
                  <a:srgbClr val="BF6D07"/>
                </a:solidFill>
              </a:rPr>
              <a:t>验证</a:t>
            </a:r>
            <a:r>
              <a:rPr lang="en-US" altLang="zh-CN" sz="2400" dirty="0">
                <a:solidFill>
                  <a:srgbClr val="BF6D07"/>
                </a:solidFill>
              </a:rPr>
              <a:t>txt</a:t>
            </a:r>
            <a:r>
              <a:rPr lang="zh-CN" altLang="en-US" sz="2400" dirty="0">
                <a:solidFill>
                  <a:srgbClr val="BF6D07"/>
                </a:solidFill>
              </a:rPr>
              <a:t>和</a:t>
            </a:r>
            <a:r>
              <a:rPr lang="en-US" altLang="zh-CN" sz="2400" dirty="0">
                <a:solidFill>
                  <a:srgbClr val="BF6D07"/>
                </a:solidFill>
              </a:rPr>
              <a:t>doc </a:t>
            </a:r>
            <a:r>
              <a:rPr lang="zh-CN" altLang="en-US" sz="2400" dirty="0">
                <a:solidFill>
                  <a:srgbClr val="BF6D07"/>
                </a:solidFill>
              </a:rPr>
              <a:t>文件</a:t>
            </a:r>
            <a:endParaRPr lang="en-US" altLang="zh-CN" sz="2400" dirty="0">
              <a:solidFill>
                <a:srgbClr val="BF6D07"/>
              </a:solidFill>
            </a:endParaRPr>
          </a:p>
          <a:p>
            <a:pPr eaLnBrk="1" hangingPunct="1">
              <a:defRPr/>
            </a:pPr>
            <a:r>
              <a:rPr lang="zh-CN" altLang="en-US" sz="2400" dirty="0">
                <a:solidFill>
                  <a:srgbClr val="BF6D07"/>
                </a:solidFill>
              </a:rPr>
              <a:t>验证</a:t>
            </a:r>
            <a:r>
              <a:rPr lang="en-US" altLang="zh-CN" sz="2400" dirty="0" err="1">
                <a:solidFill>
                  <a:srgbClr val="BF6D07"/>
                </a:solidFill>
              </a:rPr>
              <a:t>jpg,gif</a:t>
            </a:r>
            <a:r>
              <a:rPr lang="zh-CN" altLang="en-US" sz="2400" dirty="0">
                <a:solidFill>
                  <a:srgbClr val="BF6D07"/>
                </a:solidFill>
              </a:rPr>
              <a:t>和</a:t>
            </a:r>
            <a:r>
              <a:rPr lang="en-US" altLang="zh-CN" sz="2400" dirty="0" err="1">
                <a:solidFill>
                  <a:srgbClr val="BF6D07"/>
                </a:solidFill>
              </a:rPr>
              <a:t>png</a:t>
            </a:r>
            <a:r>
              <a:rPr lang="zh-CN" altLang="en-US" sz="2400" dirty="0">
                <a:solidFill>
                  <a:srgbClr val="BF6D07"/>
                </a:solidFill>
              </a:rPr>
              <a:t>文件</a:t>
            </a:r>
            <a:endParaRPr lang="en-US" altLang="zh-CN" sz="2400" dirty="0">
              <a:solidFill>
                <a:srgbClr val="BF6D07"/>
              </a:solidFill>
            </a:endParaRPr>
          </a:p>
          <a:p>
            <a:pPr eaLnBrk="1" hangingPunct="1">
              <a:defRPr/>
            </a:pPr>
            <a:r>
              <a:rPr lang="zh-CN" altLang="en-US" sz="2400" dirty="0">
                <a:solidFill>
                  <a:srgbClr val="BF6D07"/>
                </a:solidFill>
              </a:rPr>
              <a:t> 验证小于等于</a:t>
            </a:r>
            <a:r>
              <a:rPr lang="en-US" altLang="zh-CN" sz="2400" dirty="0">
                <a:solidFill>
                  <a:srgbClr val="BF6D07"/>
                </a:solidFill>
              </a:rPr>
              <a:t>1GB</a:t>
            </a:r>
            <a:r>
              <a:rPr lang="zh-CN" altLang="en-US" sz="2400" dirty="0">
                <a:solidFill>
                  <a:srgbClr val="BF6D07"/>
                </a:solidFill>
              </a:rPr>
              <a:t>的</a:t>
            </a:r>
            <a:r>
              <a:rPr lang="en-US" altLang="zh-CN" sz="2400" dirty="0">
                <a:solidFill>
                  <a:srgbClr val="BF6D07"/>
                </a:solidFill>
              </a:rPr>
              <a:t>mp4</a:t>
            </a:r>
            <a:r>
              <a:rPr lang="zh-CN" altLang="en-US" sz="2400" dirty="0">
                <a:solidFill>
                  <a:srgbClr val="BF6D07"/>
                </a:solidFill>
              </a:rPr>
              <a:t>文件</a:t>
            </a:r>
            <a:endParaRPr lang="en-US" altLang="zh-CN" sz="2400" dirty="0">
              <a:solidFill>
                <a:srgbClr val="BF6D07"/>
              </a:solidFill>
            </a:endParaRPr>
          </a:p>
          <a:p>
            <a:pPr eaLnBrk="1" hangingPunct="1">
              <a:defRPr/>
            </a:pPr>
            <a:r>
              <a:rPr lang="zh-CN" altLang="en-US" sz="2400" dirty="0">
                <a:solidFill>
                  <a:srgbClr val="BF6D07"/>
                </a:solidFill>
              </a:rPr>
              <a:t>验证无数字版权管理限制的文件</a:t>
            </a:r>
          </a:p>
        </p:txBody>
      </p:sp>
    </p:spTree>
    <p:extLst>
      <p:ext uri="{BB962C8B-B14F-4D97-AF65-F5344CB8AC3E}">
        <p14:creationId xmlns:p14="http://schemas.microsoft.com/office/powerpoint/2010/main" val="92517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Oval 12"/>
          <p:cNvSpPr>
            <a:spLocks noChangeArrowheads="1"/>
          </p:cNvSpPr>
          <p:nvPr/>
        </p:nvSpPr>
        <p:spPr bwMode="hidden">
          <a:xfrm>
            <a:off x="2208214" y="3715655"/>
            <a:ext cx="3095625" cy="1025525"/>
          </a:xfrm>
          <a:prstGeom prst="ellipse">
            <a:avLst/>
          </a:prstGeom>
          <a:gradFill rotWithShape="1">
            <a:gsLst>
              <a:gs pos="0">
                <a:srgbClr val="DEDEDE"/>
              </a:gs>
              <a:gs pos="100000">
                <a:srgbClr val="DDDDDD">
                  <a:alpha val="10999"/>
                </a:srgbClr>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9700" name="Oval 11"/>
          <p:cNvSpPr>
            <a:spLocks noChangeArrowheads="1"/>
          </p:cNvSpPr>
          <p:nvPr/>
        </p:nvSpPr>
        <p:spPr bwMode="hidden">
          <a:xfrm>
            <a:off x="2208214" y="1572530"/>
            <a:ext cx="2808287" cy="919163"/>
          </a:xfrm>
          <a:prstGeom prst="ellipse">
            <a:avLst/>
          </a:prstGeom>
          <a:gradFill rotWithShape="1">
            <a:gsLst>
              <a:gs pos="0">
                <a:srgbClr val="DEDEDE"/>
              </a:gs>
              <a:gs pos="100000">
                <a:srgbClr val="DDDDDD">
                  <a:alpha val="10999"/>
                </a:srgbClr>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9701" name="AutoShape 7"/>
          <p:cNvSpPr>
            <a:spLocks noChangeArrowheads="1"/>
          </p:cNvSpPr>
          <p:nvPr/>
        </p:nvSpPr>
        <p:spPr bwMode="auto">
          <a:xfrm rot="16200000">
            <a:off x="6600032" y="997061"/>
            <a:ext cx="649288" cy="2232025"/>
          </a:xfrm>
          <a:prstGeom prst="downArrow">
            <a:avLst>
              <a:gd name="adj1" fmla="val 50000"/>
              <a:gd name="adj2" fmla="val 85941"/>
            </a:avLst>
          </a:prstGeom>
          <a:gradFill rotWithShape="1">
            <a:gsLst>
              <a:gs pos="0">
                <a:srgbClr val="FFFFFF"/>
              </a:gs>
              <a:gs pos="100000">
                <a:srgbClr val="C0C0C0"/>
              </a:gs>
            </a:gsLst>
            <a:lin ang="5400000" scaled="1"/>
          </a:gradFill>
          <a:ln w="9525">
            <a:solidFill>
              <a:schemeClr val="bg1"/>
            </a:solidFill>
            <a:miter lim="800000"/>
            <a:headEnd/>
            <a:tailEnd/>
          </a:ln>
        </p:spPr>
        <p:txBody>
          <a:bodyPr rot="10800000"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sp>
        <p:nvSpPr>
          <p:cNvPr id="29702" name="Rectangle 3"/>
          <p:cNvSpPr>
            <a:spLocks noGrp="1" noChangeArrowheads="1"/>
          </p:cNvSpPr>
          <p:nvPr>
            <p:ph type="body" idx="4294967295"/>
          </p:nvPr>
        </p:nvSpPr>
        <p:spPr>
          <a:xfrm>
            <a:off x="914401" y="5388879"/>
            <a:ext cx="10871200" cy="992188"/>
          </a:xfrm>
        </p:spPr>
        <p:txBody>
          <a:bodyPr lIns="80122" tIns="40060" rIns="80122" bIns="40060"/>
          <a:lstStyle/>
          <a:p>
            <a:pPr eaLnBrk="1" hangingPunct="1">
              <a:lnSpc>
                <a:spcPct val="150000"/>
              </a:lnSpc>
            </a:pPr>
            <a:r>
              <a:rPr lang="zh-CN" altLang="en-US" sz="1800" b="1" dirty="0">
                <a:solidFill>
                  <a:schemeClr val="tx2"/>
                </a:solidFill>
              </a:rPr>
              <a:t>软件更像一个活着的植物，软件开发是自底向上逐步有序的生长过程，类似于植物自然生长</a:t>
            </a:r>
          </a:p>
          <a:p>
            <a:pPr eaLnBrk="1" hangingPunct="1">
              <a:lnSpc>
                <a:spcPct val="150000"/>
              </a:lnSpc>
            </a:pPr>
            <a:r>
              <a:rPr lang="zh-CN" altLang="en-US" sz="1800" b="1" dirty="0">
                <a:solidFill>
                  <a:schemeClr val="tx2"/>
                </a:solidFill>
              </a:rPr>
              <a:t>敏捷开发遵循软件客观规律，不断的进行迭代增量开发，最终交付符合客户价值的产品</a:t>
            </a:r>
            <a:endParaRPr lang="en-US" altLang="zh-CN" sz="1800" b="1" dirty="0">
              <a:solidFill>
                <a:schemeClr val="tx2"/>
              </a:solidFill>
            </a:endParaRPr>
          </a:p>
        </p:txBody>
      </p:sp>
      <p:pic>
        <p:nvPicPr>
          <p:cNvPr id="29703"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4339" y="1285193"/>
            <a:ext cx="2232025"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9704" name="Text Box 6"/>
          <p:cNvSpPr txBox="1">
            <a:spLocks noChangeArrowheads="1"/>
          </p:cNvSpPr>
          <p:nvPr/>
        </p:nvSpPr>
        <p:spPr bwMode="auto">
          <a:xfrm>
            <a:off x="2354263" y="1812242"/>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6" tIns="45708" rIns="91416" bIns="4570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600" b="1">
                <a:solidFill>
                  <a:schemeClr val="tx1"/>
                </a:solidFill>
                <a:latin typeface="FrutigerNext LT Regular" pitchFamily="34" charset="0"/>
                <a:ea typeface="华文细黑" panose="02010600040101010101" pitchFamily="2" charset="-122"/>
              </a:rPr>
              <a:t>传统开发</a:t>
            </a:r>
          </a:p>
        </p:txBody>
      </p:sp>
      <p:sp>
        <p:nvSpPr>
          <p:cNvPr id="29705" name="Text Box 7"/>
          <p:cNvSpPr txBox="1">
            <a:spLocks noChangeArrowheads="1"/>
          </p:cNvSpPr>
          <p:nvPr/>
        </p:nvSpPr>
        <p:spPr bwMode="auto">
          <a:xfrm>
            <a:off x="2351088" y="4044267"/>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6" tIns="45708" rIns="91416" bIns="4570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600" b="1">
                <a:solidFill>
                  <a:schemeClr val="tx1"/>
                </a:solidFill>
                <a:latin typeface="FrutigerNext LT Regular" pitchFamily="34" charset="0"/>
                <a:ea typeface="华文细黑" panose="02010600040101010101" pitchFamily="2" charset="-122"/>
              </a:rPr>
              <a:t>敏捷开发</a:t>
            </a:r>
          </a:p>
        </p:txBody>
      </p:sp>
      <p:pic>
        <p:nvPicPr>
          <p:cNvPr id="29706" name="Picture 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4014" y="3244167"/>
            <a:ext cx="510063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588" y="1070880"/>
            <a:ext cx="1249362"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Rectangle 14"/>
          <p:cNvSpPr>
            <a:spLocks noChangeArrowheads="1"/>
          </p:cNvSpPr>
          <p:nvPr/>
        </p:nvSpPr>
        <p:spPr bwMode="auto">
          <a:xfrm>
            <a:off x="312964" y="516754"/>
            <a:ext cx="8205788"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09" tIns="40006" rIns="80009" bIns="40006">
            <a:spAutoFit/>
          </a:bodyPr>
          <a:lstStyle/>
          <a:p>
            <a:pPr defTabSz="801688">
              <a:lnSpc>
                <a:spcPct val="110000"/>
              </a:lnSpc>
              <a:spcBef>
                <a:spcPct val="0"/>
              </a:spcBef>
            </a:pPr>
            <a:r>
              <a:rPr lang="zh-CN" altLang="en-US" sz="3200" dirty="0">
                <a:solidFill>
                  <a:srgbClr val="990000"/>
                </a:solidFill>
                <a:latin typeface="FrutigerNext LT Medium" pitchFamily="34" charset="0"/>
                <a:ea typeface="黑体" panose="02010609060101010101" pitchFamily="49" charset="-122"/>
              </a:rPr>
              <a:t>敏捷更符合软件开发规律</a:t>
            </a:r>
          </a:p>
        </p:txBody>
      </p:sp>
    </p:spTree>
    <p:extLst>
      <p:ext uri="{BB962C8B-B14F-4D97-AF65-F5344CB8AC3E}">
        <p14:creationId xmlns:p14="http://schemas.microsoft.com/office/powerpoint/2010/main" val="1330387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非功能性需求如何表达？</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5" name="流程图: 卡片 4"/>
          <p:cNvSpPr/>
          <p:nvPr/>
        </p:nvSpPr>
        <p:spPr>
          <a:xfrm rot="20736050">
            <a:off x="932891" y="2866468"/>
            <a:ext cx="3648496" cy="2887850"/>
          </a:xfrm>
          <a:prstGeom prst="flowChartPunchedCard">
            <a:avLst/>
          </a:prstGeom>
          <a:ln>
            <a:solidFill>
              <a:schemeClr val="bg1">
                <a:lumMod val="95000"/>
              </a:schemeClr>
            </a:solidFill>
          </a:ln>
          <a:effectLst>
            <a:outerShdw blurRad="76200" dist="38100" sx="101000" sy="101000" algn="l" rotWithShape="0">
              <a:prstClr val="black">
                <a:alpha val="29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zh-CN" altLang="en-US" sz="2400" b="1" dirty="0">
                <a:solidFill>
                  <a:srgbClr val="7030A0"/>
                </a:solidFill>
              </a:rPr>
              <a:t>国际化</a:t>
            </a:r>
            <a:endParaRPr lang="en-US" altLang="zh-CN" sz="2400" b="1" dirty="0">
              <a:solidFill>
                <a:srgbClr val="7030A0"/>
              </a:solidFill>
            </a:endParaRPr>
          </a:p>
          <a:p>
            <a:pPr algn="ctr" eaLnBrk="1" hangingPunct="1">
              <a:defRPr/>
            </a:pPr>
            <a:r>
              <a:rPr lang="zh-CN" altLang="en-US" sz="2400" dirty="0">
                <a:solidFill>
                  <a:srgbClr val="7030A0"/>
                </a:solidFill>
              </a:rPr>
              <a:t>作为用户，我想要可以支持英语、一种罗曼语与一门复杂语言的接口，这样可以有很高统计概率应对需要支持的所有</a:t>
            </a:r>
            <a:r>
              <a:rPr lang="en-US" altLang="zh-CN" sz="2400" dirty="0">
                <a:solidFill>
                  <a:srgbClr val="7030A0"/>
                </a:solidFill>
              </a:rPr>
              <a:t>30</a:t>
            </a:r>
            <a:r>
              <a:rPr lang="zh-CN" altLang="en-US" sz="2400" dirty="0">
                <a:solidFill>
                  <a:srgbClr val="7030A0"/>
                </a:solidFill>
              </a:rPr>
              <a:t>种语言。</a:t>
            </a:r>
          </a:p>
        </p:txBody>
      </p:sp>
      <p:sp>
        <p:nvSpPr>
          <p:cNvPr id="6" name="流程图: 卡片 5"/>
          <p:cNvSpPr/>
          <p:nvPr/>
        </p:nvSpPr>
        <p:spPr>
          <a:xfrm rot="20736050">
            <a:off x="5278633" y="2453016"/>
            <a:ext cx="4604351" cy="2064381"/>
          </a:xfrm>
          <a:prstGeom prst="flowChartPunchedCard">
            <a:avLst/>
          </a:prstGeom>
          <a:ln>
            <a:solidFill>
              <a:schemeClr val="bg1">
                <a:lumMod val="95000"/>
              </a:schemeClr>
            </a:solidFill>
          </a:ln>
          <a:effectLst>
            <a:outerShdw blurRad="76200" dist="38100" sx="101000" sy="101000" algn="l" rotWithShape="0">
              <a:prstClr val="black">
                <a:alpha val="29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zh-CN" altLang="en-US" sz="2400" dirty="0">
                <a:solidFill>
                  <a:srgbClr val="7030A0"/>
                </a:solidFill>
              </a:rPr>
              <a:t>网络浏览器支持</a:t>
            </a:r>
            <a:endParaRPr lang="en-US" altLang="zh-CN" sz="2400" dirty="0">
              <a:solidFill>
                <a:srgbClr val="7030A0"/>
              </a:solidFill>
            </a:endParaRPr>
          </a:p>
          <a:p>
            <a:pPr eaLnBrk="1" hangingPunct="1">
              <a:defRPr/>
            </a:pPr>
            <a:r>
              <a:rPr lang="zh-CN" altLang="en-US" sz="2400" dirty="0">
                <a:solidFill>
                  <a:srgbClr val="7030A0"/>
                </a:solidFill>
              </a:rPr>
              <a:t>系统必须支持</a:t>
            </a:r>
            <a:r>
              <a:rPr lang="en-US" altLang="zh-CN" sz="2400" dirty="0">
                <a:solidFill>
                  <a:srgbClr val="7030A0"/>
                </a:solidFill>
              </a:rPr>
              <a:t>IE8</a:t>
            </a:r>
            <a:r>
              <a:rPr lang="zh-CN" altLang="en-US" sz="2400" dirty="0">
                <a:solidFill>
                  <a:srgbClr val="7030A0"/>
                </a:solidFill>
              </a:rPr>
              <a:t>、</a:t>
            </a:r>
            <a:r>
              <a:rPr lang="en-US" altLang="zh-CN" sz="2400" dirty="0">
                <a:solidFill>
                  <a:srgbClr val="7030A0"/>
                </a:solidFill>
              </a:rPr>
              <a:t>IE9</a:t>
            </a:r>
            <a:r>
              <a:rPr lang="zh-CN" altLang="en-US" sz="2400" dirty="0">
                <a:solidFill>
                  <a:srgbClr val="7030A0"/>
                </a:solidFill>
              </a:rPr>
              <a:t>、</a:t>
            </a:r>
            <a:r>
              <a:rPr lang="en-US" altLang="zh-CN" sz="2400" dirty="0">
                <a:solidFill>
                  <a:srgbClr val="7030A0"/>
                </a:solidFill>
              </a:rPr>
              <a:t>FireFox6</a:t>
            </a:r>
            <a:r>
              <a:rPr lang="zh-CN" altLang="en-US" sz="2400" dirty="0">
                <a:solidFill>
                  <a:srgbClr val="7030A0"/>
                </a:solidFill>
              </a:rPr>
              <a:t>、</a:t>
            </a:r>
            <a:r>
              <a:rPr lang="en-US" altLang="zh-CN" sz="2400" dirty="0">
                <a:solidFill>
                  <a:srgbClr val="7030A0"/>
                </a:solidFill>
              </a:rPr>
              <a:t>FireFox7</a:t>
            </a:r>
            <a:r>
              <a:rPr lang="zh-CN" altLang="en-US" sz="2400" dirty="0">
                <a:solidFill>
                  <a:srgbClr val="7030A0"/>
                </a:solidFill>
              </a:rPr>
              <a:t>、</a:t>
            </a:r>
            <a:r>
              <a:rPr lang="en-US" altLang="zh-CN" sz="2400" dirty="0">
                <a:solidFill>
                  <a:srgbClr val="7030A0"/>
                </a:solidFill>
              </a:rPr>
              <a:t>Safari5</a:t>
            </a:r>
            <a:r>
              <a:rPr lang="zh-CN" altLang="en-US" sz="2400" dirty="0">
                <a:solidFill>
                  <a:srgbClr val="7030A0"/>
                </a:solidFill>
              </a:rPr>
              <a:t>和</a:t>
            </a:r>
            <a:r>
              <a:rPr lang="en-US" altLang="zh-CN" sz="2400" dirty="0">
                <a:solidFill>
                  <a:srgbClr val="7030A0"/>
                </a:solidFill>
              </a:rPr>
              <a:t>Chrome15</a:t>
            </a:r>
            <a:endParaRPr lang="zh-CN" altLang="en-US" sz="2400" dirty="0">
              <a:solidFill>
                <a:srgbClr val="7030A0"/>
              </a:solidFill>
            </a:endParaRPr>
          </a:p>
        </p:txBody>
      </p:sp>
    </p:spTree>
    <p:extLst>
      <p:ext uri="{BB962C8B-B14F-4D97-AF65-F5344CB8AC3E}">
        <p14:creationId xmlns:p14="http://schemas.microsoft.com/office/powerpoint/2010/main" val="41654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知识获取性故事如何表达？</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4" name="标题 1"/>
          <p:cNvSpPr txBox="1">
            <a:spLocks/>
          </p:cNvSpPr>
          <p:nvPr/>
        </p:nvSpPr>
        <p:spPr>
          <a:xfrm>
            <a:off x="1057957" y="1461860"/>
            <a:ext cx="10001929" cy="4576082"/>
          </a:xfrm>
        </p:spPr>
        <p:txBody>
          <a:bodyPr lIns="80009" tIns="40006" rIns="80009" bIns="40006"/>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zh-CN" altLang="en-US" sz="2800" dirty="0">
                <a:latin typeface="+mn-ea"/>
                <a:ea typeface="+mn-ea"/>
              </a:rPr>
              <a:t>一般偏重后台实现，例如：原型、概念验证、学习、探针等</a:t>
            </a:r>
            <a:endParaRPr lang="en-US" altLang="zh-CN" sz="2800" dirty="0">
              <a:latin typeface="+mn-ea"/>
              <a:ea typeface="+mn-ea"/>
            </a:endParaRPr>
          </a:p>
          <a:p>
            <a:pPr marL="571500" indent="-571500">
              <a:lnSpc>
                <a:spcPct val="150000"/>
              </a:lnSpc>
              <a:buFont typeface="Arial" panose="020B0604020202020204" pitchFamily="34" charset="0"/>
              <a:buChar char="•"/>
            </a:pPr>
            <a:r>
              <a:rPr lang="zh-CN" altLang="en-US" sz="2800" dirty="0">
                <a:latin typeface="+mn-ea"/>
                <a:ea typeface="+mn-ea"/>
              </a:rPr>
              <a:t>必须向</a:t>
            </a:r>
            <a:r>
              <a:rPr lang="en-US" altLang="zh-CN" sz="2800" dirty="0">
                <a:latin typeface="+mn-ea"/>
                <a:ea typeface="+mn-ea"/>
              </a:rPr>
              <a:t>PO</a:t>
            </a:r>
            <a:r>
              <a:rPr lang="zh-CN" altLang="en-US" sz="2800" dirty="0">
                <a:latin typeface="+mn-ea"/>
                <a:ea typeface="+mn-ea"/>
              </a:rPr>
              <a:t>说明价值，并且不宜出现太多</a:t>
            </a:r>
            <a:endParaRPr lang="en-US" altLang="zh-CN" sz="2800" dirty="0">
              <a:latin typeface="+mn-ea"/>
              <a:ea typeface="+mn-ea"/>
            </a:endParaRPr>
          </a:p>
        </p:txBody>
      </p:sp>
      <p:sp>
        <p:nvSpPr>
          <p:cNvPr id="5" name="流程图: 卡片 4"/>
          <p:cNvSpPr/>
          <p:nvPr/>
        </p:nvSpPr>
        <p:spPr>
          <a:xfrm rot="20736050">
            <a:off x="1085406" y="3141049"/>
            <a:ext cx="3535650" cy="2932876"/>
          </a:xfrm>
          <a:prstGeom prst="flowChartPunchedCard">
            <a:avLst/>
          </a:prstGeom>
          <a:ln>
            <a:solidFill>
              <a:schemeClr val="bg1">
                <a:lumMod val="95000"/>
              </a:schemeClr>
            </a:solidFill>
          </a:ln>
          <a:effectLst>
            <a:outerShdw blurRad="76200" dist="38100" sx="101000" sy="101000" algn="l" rotWithShape="0">
              <a:prstClr val="black">
                <a:alpha val="29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zh-CN" altLang="en-US" sz="2400" b="1" dirty="0">
                <a:solidFill>
                  <a:srgbClr val="7030A0"/>
                </a:solidFill>
              </a:rPr>
              <a:t>迁移到新版</a:t>
            </a:r>
            <a:r>
              <a:rPr lang="en-US" altLang="zh-CN" sz="2400" b="1" dirty="0">
                <a:solidFill>
                  <a:srgbClr val="7030A0"/>
                </a:solidFill>
              </a:rPr>
              <a:t>Oracle</a:t>
            </a:r>
          </a:p>
          <a:p>
            <a:pPr algn="ctr" eaLnBrk="1" hangingPunct="1">
              <a:defRPr/>
            </a:pPr>
            <a:r>
              <a:rPr lang="zh-CN" altLang="en-US" sz="2400" dirty="0">
                <a:solidFill>
                  <a:srgbClr val="7030A0"/>
                </a:solidFill>
              </a:rPr>
              <a:t>作为开发人员，我想迁移系统到最新版</a:t>
            </a:r>
            <a:r>
              <a:rPr lang="en-US" altLang="zh-CN" sz="2400" dirty="0">
                <a:solidFill>
                  <a:srgbClr val="7030A0"/>
                </a:solidFill>
              </a:rPr>
              <a:t>Oracle</a:t>
            </a:r>
            <a:r>
              <a:rPr lang="zh-CN" altLang="en-US" sz="2400" dirty="0">
                <a:solidFill>
                  <a:srgbClr val="7030A0"/>
                </a:solidFill>
              </a:rPr>
              <a:t>数据库管理系统上去，这样可以避免在即将退役的</a:t>
            </a:r>
            <a:r>
              <a:rPr lang="en-US" altLang="zh-CN" sz="2400" dirty="0">
                <a:solidFill>
                  <a:srgbClr val="7030A0"/>
                </a:solidFill>
              </a:rPr>
              <a:t>Oracle</a:t>
            </a:r>
            <a:r>
              <a:rPr lang="zh-CN" altLang="en-US" sz="2400" dirty="0">
                <a:solidFill>
                  <a:srgbClr val="7030A0"/>
                </a:solidFill>
              </a:rPr>
              <a:t>版本上运营。</a:t>
            </a:r>
          </a:p>
        </p:txBody>
      </p:sp>
      <p:sp>
        <p:nvSpPr>
          <p:cNvPr id="6" name="流程图: 卡片 5"/>
          <p:cNvSpPr/>
          <p:nvPr/>
        </p:nvSpPr>
        <p:spPr>
          <a:xfrm rot="20736050">
            <a:off x="6550035" y="2926282"/>
            <a:ext cx="3535650" cy="2932876"/>
          </a:xfrm>
          <a:prstGeom prst="flowChartPunchedCard">
            <a:avLst/>
          </a:prstGeom>
          <a:ln>
            <a:solidFill>
              <a:schemeClr val="bg1">
                <a:lumMod val="95000"/>
              </a:schemeClr>
            </a:solidFill>
          </a:ln>
          <a:effectLst>
            <a:outerShdw blurRad="76200" dist="38100" sx="101000" sy="101000" algn="l" rotWithShape="0">
              <a:prstClr val="black">
                <a:alpha val="29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zh-CN" altLang="en-US" sz="2400" b="1" dirty="0">
                <a:solidFill>
                  <a:srgbClr val="7030A0"/>
                </a:solidFill>
              </a:rPr>
              <a:t>自动构建</a:t>
            </a:r>
            <a:endParaRPr lang="en-US" altLang="zh-CN" sz="2400" b="1" dirty="0">
              <a:solidFill>
                <a:srgbClr val="7030A0"/>
              </a:solidFill>
            </a:endParaRPr>
          </a:p>
          <a:p>
            <a:pPr algn="ctr" eaLnBrk="1" hangingPunct="1">
              <a:defRPr/>
            </a:pPr>
            <a:r>
              <a:rPr lang="zh-CN" altLang="en-US" sz="2400" dirty="0">
                <a:solidFill>
                  <a:srgbClr val="7030A0"/>
                </a:solidFill>
              </a:rPr>
              <a:t>作为开发人员，我想让构建在我提交代码时自动运行，这样可以避免在引入回归错误的时候就发现它。</a:t>
            </a:r>
          </a:p>
        </p:txBody>
      </p:sp>
    </p:spTree>
    <p:extLst>
      <p:ext uri="{BB962C8B-B14F-4D97-AF65-F5344CB8AC3E}">
        <p14:creationId xmlns:p14="http://schemas.microsoft.com/office/powerpoint/2010/main" val="138425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rPr>
              <a:t>如何收集用户故事</a:t>
            </a:r>
            <a:endParaRPr lang="en-US" altLang="zh-CN" sz="3200" dirty="0">
              <a:solidFill>
                <a:srgbClr val="990000"/>
              </a:solidFill>
              <a:latin typeface="FrutigerNext LT Medium" pitchFamily="34" charset="0"/>
              <a:ea typeface="黑体" panose="02010609060101010101" pitchFamily="49" charset="-122"/>
              <a:cs typeface="+mn-cs"/>
            </a:endParaRPr>
          </a:p>
        </p:txBody>
      </p:sp>
      <p:sp>
        <p:nvSpPr>
          <p:cNvPr id="4" name="标题 1"/>
          <p:cNvSpPr txBox="1">
            <a:spLocks/>
          </p:cNvSpPr>
          <p:nvPr/>
        </p:nvSpPr>
        <p:spPr>
          <a:xfrm>
            <a:off x="1057957" y="1461860"/>
            <a:ext cx="10001929" cy="4576082"/>
          </a:xfrm>
        </p:spPr>
        <p:txBody>
          <a:bodyPr lIns="80009" tIns="40006" rIns="80009" bIns="40006"/>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zh-CN" altLang="en-US" sz="2800" dirty="0">
                <a:latin typeface="+mn-ea"/>
                <a:ea typeface="+mn-ea"/>
              </a:rPr>
              <a:t>用户故事写作研讨会，产生首批用户故事</a:t>
            </a:r>
            <a:endParaRPr lang="en-US" altLang="zh-CN" sz="2800" dirty="0">
              <a:latin typeface="+mn-ea"/>
              <a:ea typeface="+mn-ea"/>
            </a:endParaRPr>
          </a:p>
          <a:p>
            <a:pPr marL="1028700" lvl="1" indent="-571500">
              <a:lnSpc>
                <a:spcPct val="150000"/>
              </a:lnSpc>
              <a:buFont typeface="Arial" panose="020B0604020202020204" pitchFamily="34" charset="0"/>
              <a:buChar char="•"/>
            </a:pPr>
            <a:r>
              <a:rPr lang="zh-CN" altLang="en-US" sz="2400" dirty="0">
                <a:latin typeface="+mn-ea"/>
              </a:rPr>
              <a:t>参与者：</a:t>
            </a:r>
            <a:r>
              <a:rPr lang="en-US" altLang="zh-CN" sz="2400" dirty="0">
                <a:latin typeface="+mn-ea"/>
              </a:rPr>
              <a:t>PO</a:t>
            </a:r>
            <a:r>
              <a:rPr lang="zh-CN" altLang="en-US" sz="2400" dirty="0">
                <a:latin typeface="+mn-ea"/>
              </a:rPr>
              <a:t>、</a:t>
            </a:r>
            <a:r>
              <a:rPr lang="en-US" altLang="zh-CN" sz="2400" dirty="0">
                <a:latin typeface="+mn-ea"/>
              </a:rPr>
              <a:t>SM</a:t>
            </a:r>
            <a:r>
              <a:rPr lang="zh-CN" altLang="en-US" sz="2400" dirty="0">
                <a:latin typeface="+mn-ea"/>
              </a:rPr>
              <a:t>、</a:t>
            </a:r>
            <a:r>
              <a:rPr lang="en-US" altLang="zh-CN" sz="2400" dirty="0">
                <a:latin typeface="+mn-ea"/>
              </a:rPr>
              <a:t>Team</a:t>
            </a:r>
            <a:r>
              <a:rPr lang="zh-CN" altLang="en-US" sz="2400" dirty="0">
                <a:latin typeface="+mn-ea"/>
              </a:rPr>
              <a:t>、内部干系人、用户</a:t>
            </a:r>
            <a:endParaRPr lang="en-US" altLang="zh-CN" sz="2400" dirty="0">
              <a:latin typeface="+mn-ea"/>
            </a:endParaRPr>
          </a:p>
          <a:p>
            <a:pPr marL="1028700" lvl="1" indent="-571500">
              <a:lnSpc>
                <a:spcPct val="150000"/>
              </a:lnSpc>
              <a:buFont typeface="Arial" panose="020B0604020202020204" pitchFamily="34" charset="0"/>
              <a:buChar char="•"/>
            </a:pPr>
            <a:r>
              <a:rPr lang="zh-CN" altLang="en-US" sz="2400" dirty="0">
                <a:latin typeface="+mn-ea"/>
              </a:rPr>
              <a:t>方法：头脑风暴、人物角色、思维导图、故事地图</a:t>
            </a:r>
            <a:endParaRPr lang="en-US" altLang="zh-CN" sz="2400" dirty="0">
              <a:latin typeface="+mn-ea"/>
            </a:endParaRPr>
          </a:p>
          <a:p>
            <a:pPr marL="1028700" lvl="1" indent="-571500">
              <a:lnSpc>
                <a:spcPct val="150000"/>
              </a:lnSpc>
              <a:buFont typeface="Arial" panose="020B0604020202020204" pitchFamily="34" charset="0"/>
              <a:buChar char="•"/>
            </a:pPr>
            <a:r>
              <a:rPr lang="zh-CN" altLang="en-US" sz="2400" dirty="0">
                <a:latin typeface="+mn-ea"/>
              </a:rPr>
              <a:t>时间：几小时到几天</a:t>
            </a:r>
            <a:endParaRPr lang="en-US" altLang="zh-CN" sz="2400" dirty="0">
              <a:latin typeface="+mn-ea"/>
            </a:endParaRPr>
          </a:p>
          <a:p>
            <a:pPr marL="571500" indent="-571500">
              <a:lnSpc>
                <a:spcPct val="150000"/>
              </a:lnSpc>
              <a:buFont typeface="Arial" panose="020B0604020202020204" pitchFamily="34" charset="0"/>
              <a:buChar char="•"/>
            </a:pPr>
            <a:r>
              <a:rPr lang="zh-CN" altLang="en-US" sz="2800" dirty="0">
                <a:latin typeface="+mn-ea"/>
              </a:rPr>
              <a:t>故事地图</a:t>
            </a:r>
            <a:endParaRPr lang="en-US" altLang="zh-CN" sz="2800" dirty="0">
              <a:latin typeface="+mn-ea"/>
            </a:endParaRPr>
          </a:p>
          <a:p>
            <a:pPr marL="1028700" lvl="1" indent="-571500">
              <a:lnSpc>
                <a:spcPct val="150000"/>
              </a:lnSpc>
              <a:buFont typeface="Arial" panose="020B0604020202020204" pitchFamily="34" charset="0"/>
              <a:buChar char="•"/>
            </a:pPr>
            <a:r>
              <a:rPr lang="zh-CN" altLang="en-US" sz="2400" dirty="0">
                <a:latin typeface="+mn-ea"/>
              </a:rPr>
              <a:t>史诗故事按时间流横向排开</a:t>
            </a:r>
            <a:endParaRPr lang="en-US" altLang="zh-CN" sz="2400" dirty="0">
              <a:latin typeface="+mn-ea"/>
            </a:endParaRPr>
          </a:p>
          <a:p>
            <a:pPr marL="1028700" lvl="1" indent="-571500">
              <a:lnSpc>
                <a:spcPct val="150000"/>
              </a:lnSpc>
              <a:buFont typeface="Arial" panose="020B0604020202020204" pitchFamily="34" charset="0"/>
              <a:buChar char="•"/>
            </a:pPr>
            <a:r>
              <a:rPr lang="zh-CN" altLang="en-US" sz="2400">
                <a:latin typeface="+mn-ea"/>
              </a:rPr>
              <a:t>纵向按优先级排序</a:t>
            </a:r>
            <a:endParaRPr lang="en-US" altLang="zh-CN" sz="2400" dirty="0">
              <a:latin typeface="+mn-ea"/>
            </a:endParaRPr>
          </a:p>
        </p:txBody>
      </p:sp>
    </p:spTree>
    <p:extLst>
      <p:ext uri="{BB962C8B-B14F-4D97-AF65-F5344CB8AC3E}">
        <p14:creationId xmlns:p14="http://schemas.microsoft.com/office/powerpoint/2010/main" val="24577773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endParaRPr lang="en-GB" altLang="zh-CN" sz="1200" dirty="0">
              <a:solidFill>
                <a:schemeClr val="tx1"/>
              </a:solidFill>
              <a:latin typeface="FrutigerNext LT Bold" pitchFamily="1" charset="0"/>
              <a:ea typeface="MS PGothic" panose="020B0600070205080204" pitchFamily="34" charset="-128"/>
            </a:endParaRPr>
          </a:p>
        </p:txBody>
      </p:sp>
      <p:sp>
        <p:nvSpPr>
          <p:cNvPr id="70659" name="Rectangle 2"/>
          <p:cNvSpPr>
            <a:spLocks noGrp="1" noChangeArrowheads="1"/>
          </p:cNvSpPr>
          <p:nvPr>
            <p:ph type="title"/>
          </p:nvPr>
        </p:nvSpPr>
        <p:spPr>
          <a:xfrm>
            <a:off x="291875" y="511970"/>
            <a:ext cx="8137525" cy="576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敏捷工程实践：结对编程</a:t>
            </a:r>
          </a:p>
        </p:txBody>
      </p:sp>
      <p:sp>
        <p:nvSpPr>
          <p:cNvPr id="70660" name="Rectangle 3"/>
          <p:cNvSpPr>
            <a:spLocks noChangeArrowheads="1"/>
          </p:cNvSpPr>
          <p:nvPr/>
        </p:nvSpPr>
        <p:spPr bwMode="auto">
          <a:xfrm>
            <a:off x="372269" y="1250554"/>
            <a:ext cx="5462474"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180975" indent="-180975"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什么是结对编程</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两位程序员在一台电脑前工作，一个负责敲入代码，而另外一个实时检视每一行敲入的代码；</a:t>
            </a:r>
            <a:endParaRPr lang="en-US" altLang="zh-CN" sz="1600" dirty="0">
              <a:solidFill>
                <a:schemeClr val="tx1"/>
              </a:solidFill>
              <a:latin typeface="华文细黑" panose="02010600040101010101" pitchFamily="2" charset="-122"/>
              <a:ea typeface="华文细黑" panose="02010600040101010101" pitchFamily="2" charset="-122"/>
            </a:endParaRP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操作键盘和鼠标的程序员被称为“驾驶员”，负责实时评审和协助的程序员被称为“领航员</a:t>
            </a:r>
            <a:r>
              <a:rPr lang="en-US" altLang="zh-CN" sz="1600" dirty="0">
                <a:solidFill>
                  <a:schemeClr val="tx1"/>
                </a:solidFill>
                <a:latin typeface="华文细黑" panose="02010600040101010101" pitchFamily="2" charset="-122"/>
                <a:ea typeface="华文细黑" panose="02010600040101010101" pitchFamily="2" charset="-122"/>
              </a:rPr>
              <a:t>”</a:t>
            </a:r>
            <a:r>
              <a:rPr lang="zh-CN" altLang="en-US" sz="1600" dirty="0">
                <a:solidFill>
                  <a:schemeClr val="tx1"/>
                </a:solidFill>
                <a:latin typeface="华文细黑" panose="02010600040101010101" pitchFamily="2" charset="-122"/>
                <a:ea typeface="华文细黑" panose="02010600040101010101" pitchFamily="2" charset="-122"/>
              </a:rPr>
              <a:t>；</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领航员检视的同时还必须负责考虑下一步的工作方向 ，比如可能出现的问题以及改进等。</a:t>
            </a:r>
            <a:endParaRPr lang="en-US" altLang="zh-CN" sz="1600" dirty="0">
              <a:solidFill>
                <a:schemeClr val="tx1"/>
              </a:solidFill>
              <a:latin typeface="华文细黑" panose="02010600040101010101" pitchFamily="2" charset="-122"/>
              <a:ea typeface="华文细黑" panose="02010600040101010101" pitchFamily="2" charset="-122"/>
            </a:endParaRPr>
          </a:p>
        </p:txBody>
      </p:sp>
      <p:sp>
        <p:nvSpPr>
          <p:cNvPr id="70661" name="Rectangle 3"/>
          <p:cNvSpPr>
            <a:spLocks noChangeArrowheads="1"/>
          </p:cNvSpPr>
          <p:nvPr/>
        </p:nvSpPr>
        <p:spPr bwMode="auto">
          <a:xfrm>
            <a:off x="6240464" y="3795949"/>
            <a:ext cx="5545135"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结对编程的好处</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有助于提升代码设计质量；</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研究表明结对生产率比两个单人总和低 </a:t>
            </a:r>
            <a:r>
              <a:rPr lang="en-US" altLang="zh-CN" sz="1600" dirty="0">
                <a:solidFill>
                  <a:schemeClr val="tx1"/>
                </a:solidFill>
                <a:latin typeface="FrutigerNext LT Regular" pitchFamily="34" charset="0"/>
                <a:ea typeface="华文细黑" panose="02010600040101010101" pitchFamily="2" charset="-122"/>
              </a:rPr>
              <a:t>15%</a:t>
            </a:r>
            <a:r>
              <a:rPr lang="zh-CN" altLang="en-US" sz="1600" dirty="0">
                <a:solidFill>
                  <a:schemeClr val="tx1"/>
                </a:solidFill>
                <a:latin typeface="华文细黑" panose="02010600040101010101" pitchFamily="2" charset="-122"/>
                <a:ea typeface="华文细黑" panose="02010600040101010101" pitchFamily="2" charset="-122"/>
              </a:rPr>
              <a:t>，但缺陷数少 </a:t>
            </a:r>
            <a:r>
              <a:rPr lang="en-US" altLang="zh-CN" sz="1600" dirty="0">
                <a:solidFill>
                  <a:schemeClr val="tx1"/>
                </a:solidFill>
                <a:latin typeface="FrutigerNext LT Regular" pitchFamily="34" charset="0"/>
                <a:ea typeface="华文细黑" panose="02010600040101010101" pitchFamily="2" charset="-122"/>
              </a:rPr>
              <a:t>15%</a:t>
            </a:r>
            <a:r>
              <a:rPr lang="zh-CN" altLang="en-US" sz="1600" dirty="0">
                <a:solidFill>
                  <a:schemeClr val="tx1"/>
                </a:solidFill>
                <a:latin typeface="华文细黑" panose="02010600040101010101" pitchFamily="2" charset="-122"/>
                <a:ea typeface="华文细黑" panose="02010600040101010101" pitchFamily="2" charset="-122"/>
              </a:rPr>
              <a:t>，考虑修改缺陷工作量和时间都比初始编程大几倍，所以结对编程总体效率更高（</a:t>
            </a:r>
            <a:r>
              <a:rPr lang="en-US" altLang="zh-CN" sz="1600" i="1" dirty="0">
                <a:solidFill>
                  <a:schemeClr val="tx1"/>
                </a:solidFill>
                <a:latin typeface="FrutigerNext LT Regular" pitchFamily="34" charset="0"/>
                <a:ea typeface="华文细黑" panose="02010600040101010101" pitchFamily="2" charset="-122"/>
              </a:rPr>
              <a:t>source: The Economist</a:t>
            </a:r>
            <a:r>
              <a:rPr lang="zh-CN" altLang="en-US" sz="1600" dirty="0">
                <a:solidFill>
                  <a:schemeClr val="tx1"/>
                </a:solidFill>
                <a:latin typeface="华文细黑" panose="02010600040101010101" pitchFamily="2" charset="-122"/>
                <a:ea typeface="华文细黑" panose="02010600040101010101" pitchFamily="2" charset="-122"/>
              </a:rPr>
              <a:t>）；</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结对编程能够大幅促进团队能力提升和知识传播。</a:t>
            </a:r>
          </a:p>
        </p:txBody>
      </p:sp>
      <p:sp>
        <p:nvSpPr>
          <p:cNvPr id="70662" name="Rectangle 3"/>
          <p:cNvSpPr>
            <a:spLocks noChangeArrowheads="1"/>
          </p:cNvSpPr>
          <p:nvPr/>
        </p:nvSpPr>
        <p:spPr bwMode="auto">
          <a:xfrm>
            <a:off x="6240462" y="765176"/>
            <a:ext cx="55451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180975" indent="-180975"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结对编程的关键要点</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程序员应经常性地在“驾驶员”和“领航员</a:t>
            </a:r>
            <a:r>
              <a:rPr lang="en-US" altLang="zh-CN" sz="1600" dirty="0">
                <a:solidFill>
                  <a:schemeClr val="tx1"/>
                </a:solidFill>
                <a:latin typeface="华文细黑" panose="02010600040101010101" pitchFamily="2" charset="-122"/>
                <a:ea typeface="华文细黑" panose="02010600040101010101" pitchFamily="2" charset="-122"/>
              </a:rPr>
              <a:t>”</a:t>
            </a:r>
            <a:r>
              <a:rPr lang="zh-CN" altLang="en-US" sz="1600" dirty="0">
                <a:solidFill>
                  <a:schemeClr val="tx1"/>
                </a:solidFill>
                <a:latin typeface="华文细黑" panose="02010600040101010101" pitchFamily="2" charset="-122"/>
                <a:ea typeface="华文细黑" panose="02010600040101010101" pitchFamily="2" charset="-122"/>
              </a:rPr>
              <a:t>间切换，保持成员间平等协商和相互理解，避免出现一个角色支配另一个角色的现象；</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开始一个新</a:t>
            </a:r>
            <a:r>
              <a:rPr lang="en-US" altLang="zh-CN" sz="1600" dirty="0">
                <a:solidFill>
                  <a:schemeClr val="tx1"/>
                </a:solidFill>
                <a:latin typeface="FrutigerNext LT Regular" pitchFamily="34" charset="0"/>
                <a:ea typeface="华文细黑" panose="02010600040101010101" pitchFamily="2" charset="-122"/>
              </a:rPr>
              <a:t>Story</a:t>
            </a:r>
            <a:r>
              <a:rPr lang="zh-CN" altLang="en-US" sz="1600" dirty="0">
                <a:solidFill>
                  <a:schemeClr val="tx1"/>
                </a:solidFill>
                <a:latin typeface="华文细黑" panose="02010600040101010101" pitchFamily="2" charset="-122"/>
                <a:ea typeface="华文细黑" panose="02010600040101010101" pitchFamily="2" charset="-122"/>
              </a:rPr>
              <a:t>开发的时候即可变换搭档，以增进知识传播；</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培养团队成员积极、主动、开放、协作的心态能够增进结对编程效果；</a:t>
            </a:r>
          </a:p>
          <a:p>
            <a:pPr algn="l">
              <a:lnSpc>
                <a:spcPct val="12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实施初期需要精心辅导，帮助团队成员克服个性冲突和习惯差异。</a:t>
            </a:r>
          </a:p>
        </p:txBody>
      </p:sp>
      <p:sp>
        <p:nvSpPr>
          <p:cNvPr id="70664" name="Rectangle 8"/>
          <p:cNvSpPr>
            <a:spLocks noChangeArrowheads="1"/>
          </p:cNvSpPr>
          <p:nvPr/>
        </p:nvSpPr>
        <p:spPr bwMode="auto">
          <a:xfrm>
            <a:off x="4826452" y="6099646"/>
            <a:ext cx="382406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600" b="1" dirty="0">
                <a:solidFill>
                  <a:schemeClr val="tx2"/>
                </a:solidFill>
                <a:latin typeface="华文细黑" panose="02010600040101010101" pitchFamily="2" charset="-122"/>
                <a:ea typeface="华文细黑" panose="02010600040101010101" pitchFamily="2" charset="-122"/>
              </a:rPr>
              <a:t>结对编程提高代码质量和工作效率</a:t>
            </a:r>
          </a:p>
        </p:txBody>
      </p:sp>
      <p:pic>
        <p:nvPicPr>
          <p:cNvPr id="2" name="图片 1"/>
          <p:cNvPicPr>
            <a:picLocks noChangeAspect="1"/>
          </p:cNvPicPr>
          <p:nvPr/>
        </p:nvPicPr>
        <p:blipFill>
          <a:blip r:embed="rId3"/>
          <a:stretch>
            <a:fillRect/>
          </a:stretch>
        </p:blipFill>
        <p:spPr>
          <a:xfrm>
            <a:off x="691582" y="3482579"/>
            <a:ext cx="3815557" cy="2866232"/>
          </a:xfrm>
          <a:prstGeom prst="rect">
            <a:avLst/>
          </a:prstGeom>
        </p:spPr>
      </p:pic>
    </p:spTree>
    <p:extLst>
      <p:ext uri="{BB962C8B-B14F-4D97-AF65-F5344CB8AC3E}">
        <p14:creationId xmlns:p14="http://schemas.microsoft.com/office/powerpoint/2010/main" val="2901352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idx="4294967295"/>
          </p:nvPr>
        </p:nvSpPr>
        <p:spPr>
          <a:xfrm>
            <a:off x="307975" y="550864"/>
            <a:ext cx="7543800" cy="647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敏捷工程实践：测试驱动开发（</a:t>
            </a:r>
            <a:r>
              <a:rPr lang="en-US" altLang="zh-CN" sz="3200" dirty="0">
                <a:solidFill>
                  <a:srgbClr val="990000"/>
                </a:solidFill>
                <a:latin typeface="FrutigerNext LT Medium" pitchFamily="34" charset="0"/>
                <a:ea typeface="黑体" panose="02010609060101010101" pitchFamily="49" charset="-122"/>
                <a:cs typeface="+mn-cs"/>
              </a:rPr>
              <a:t>TDD</a:t>
            </a:r>
            <a:r>
              <a:rPr lang="zh-CN" altLang="en-US" sz="3200" dirty="0">
                <a:solidFill>
                  <a:srgbClr val="990000"/>
                </a:solidFill>
                <a:latin typeface="FrutigerNext LT Medium" pitchFamily="34" charset="0"/>
                <a:ea typeface="黑体" panose="02010609060101010101" pitchFamily="49" charset="-122"/>
                <a:cs typeface="+mn-cs"/>
              </a:rPr>
              <a:t>）</a:t>
            </a:r>
          </a:p>
        </p:txBody>
      </p:sp>
      <p:sp>
        <p:nvSpPr>
          <p:cNvPr id="2053" name="Rectangle 3"/>
          <p:cNvSpPr>
            <a:spLocks noChangeArrowheads="1"/>
          </p:cNvSpPr>
          <p:nvPr/>
        </p:nvSpPr>
        <p:spPr bwMode="auto">
          <a:xfrm>
            <a:off x="519112" y="1269208"/>
            <a:ext cx="54752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什么是测试驱动开发</a:t>
            </a:r>
          </a:p>
          <a:p>
            <a:pPr algn="l">
              <a:lnSpc>
                <a:spcPct val="140000"/>
              </a:lnSpc>
              <a:buClr>
                <a:schemeClr val="bg2"/>
              </a:buClr>
              <a:buSzPct val="60000"/>
              <a:buFont typeface="Wingdings" panose="05000000000000000000" pitchFamily="2" charset="2"/>
              <a:buChar char="l"/>
            </a:pPr>
            <a:r>
              <a:rPr lang="en-US" altLang="zh-CN" sz="1600" dirty="0">
                <a:solidFill>
                  <a:schemeClr val="tx1"/>
                </a:solidFill>
                <a:latin typeface="FrutigerNext LT Regular" pitchFamily="34" charset="0"/>
                <a:ea typeface="华文细黑" panose="02010600040101010101" pitchFamily="2" charset="-122"/>
              </a:rPr>
              <a:t>TDD</a:t>
            </a:r>
            <a:r>
              <a:rPr lang="zh-CN" altLang="en-US" sz="1600" dirty="0">
                <a:solidFill>
                  <a:schemeClr val="tx1"/>
                </a:solidFill>
                <a:latin typeface="FrutigerNext LT Regular" pitchFamily="34" charset="0"/>
                <a:ea typeface="华文细黑" panose="02010600040101010101" pitchFamily="2" charset="-122"/>
              </a:rPr>
              <a:t>以测试作为编程的中心，它要求在编写任何代码之前，首先编写定义代码功能的测试用例，编写的代码要通过用例，并不断进行重构优化；</a:t>
            </a:r>
          </a:p>
          <a:p>
            <a:pPr algn="l">
              <a:lnSpc>
                <a:spcPct val="140000"/>
              </a:lnSpc>
              <a:buClr>
                <a:schemeClr val="bg2"/>
              </a:buClr>
              <a:buSzPct val="60000"/>
              <a:buFont typeface="Wingdings" panose="05000000000000000000" pitchFamily="2" charset="2"/>
              <a:buChar char="l"/>
            </a:pPr>
            <a:r>
              <a:rPr lang="en-US" altLang="zh-CN" sz="1600" dirty="0">
                <a:solidFill>
                  <a:schemeClr val="tx1"/>
                </a:solidFill>
                <a:latin typeface="FrutigerNext LT Regular" pitchFamily="34" charset="0"/>
                <a:ea typeface="华文细黑" panose="02010600040101010101" pitchFamily="2" charset="-122"/>
              </a:rPr>
              <a:t>TDD</a:t>
            </a:r>
            <a:r>
              <a:rPr lang="zh-CN" altLang="en-US" sz="1600" dirty="0">
                <a:solidFill>
                  <a:schemeClr val="tx1"/>
                </a:solidFill>
                <a:latin typeface="FrutigerNext LT Regular" pitchFamily="34" charset="0"/>
                <a:ea typeface="华文细黑" panose="02010600040101010101" pitchFamily="2" charset="-122"/>
              </a:rPr>
              <a:t>要求测试可以完全自动化运行。</a:t>
            </a:r>
          </a:p>
        </p:txBody>
      </p:sp>
      <p:sp>
        <p:nvSpPr>
          <p:cNvPr id="2054" name="Rectangle 3"/>
          <p:cNvSpPr>
            <a:spLocks noChangeArrowheads="1"/>
          </p:cNvSpPr>
          <p:nvPr/>
        </p:nvSpPr>
        <p:spPr bwMode="auto">
          <a:xfrm>
            <a:off x="5994399" y="1198564"/>
            <a:ext cx="2952373" cy="29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测试驱动开发的好处</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和代码同步增长的自动化测试用例，能为代码构筑安全网，保证代码重构的质量；</a:t>
            </a:r>
          </a:p>
          <a:p>
            <a:pPr algn="l">
              <a:lnSpc>
                <a:spcPct val="140000"/>
              </a:lnSpc>
              <a:buClr>
                <a:schemeClr val="bg2"/>
              </a:buClr>
              <a:buSzPct val="60000"/>
              <a:buFont typeface="Wingdings" panose="05000000000000000000" pitchFamily="2" charset="2"/>
              <a:buChar char="l"/>
            </a:pPr>
            <a:r>
              <a:rPr lang="en-US" altLang="zh-CN" sz="1600" dirty="0">
                <a:solidFill>
                  <a:schemeClr val="tx1"/>
                </a:solidFill>
                <a:latin typeface="FrutigerNext LT Regular" pitchFamily="34" charset="0"/>
                <a:ea typeface="华文细黑" panose="02010600040101010101" pitchFamily="2" charset="-122"/>
              </a:rPr>
              <a:t>TDD</a:t>
            </a:r>
            <a:r>
              <a:rPr lang="zh-CN" altLang="en-US" sz="1600" dirty="0">
                <a:solidFill>
                  <a:schemeClr val="tx1"/>
                </a:solidFill>
                <a:latin typeface="华文细黑" panose="02010600040101010101" pitchFamily="2" charset="-122"/>
                <a:ea typeface="华文细黑" panose="02010600040101010101" pitchFamily="2" charset="-122"/>
              </a:rPr>
              <a:t>有助于开发人员优化代码设计，提高代码可测试性</a:t>
            </a:r>
          </a:p>
        </p:txBody>
      </p:sp>
      <p:sp>
        <p:nvSpPr>
          <p:cNvPr id="2055" name="Rectangle 3"/>
          <p:cNvSpPr>
            <a:spLocks noChangeArrowheads="1"/>
          </p:cNvSpPr>
          <p:nvPr/>
        </p:nvSpPr>
        <p:spPr bwMode="auto">
          <a:xfrm>
            <a:off x="519112" y="3313567"/>
            <a:ext cx="5475288"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180975" indent="-180975"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spcAft>
                <a:spcPct val="30000"/>
              </a:spcAft>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测试驱动开发的关键要点</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测试代码和源代码一样都需要简洁，可读性好；</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测试用例的设计要保证完备，覆盖被测单元的所有功能；</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每个测试用例尽量保持独立，减少依赖，提高用例的可维护性；</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当功能单元较大时，为降低难度，可分解为多个更小的功能单元，并逐一用 </a:t>
            </a:r>
            <a:r>
              <a:rPr lang="en-US" altLang="zh-CN" sz="1600" dirty="0">
                <a:solidFill>
                  <a:schemeClr val="tx1"/>
                </a:solidFill>
                <a:latin typeface="FrutigerNext LT Regular" pitchFamily="34" charset="0"/>
                <a:ea typeface="华文细黑" panose="02010600040101010101" pitchFamily="2" charset="-122"/>
              </a:rPr>
              <a:t>TDD </a:t>
            </a:r>
            <a:r>
              <a:rPr lang="zh-CN" altLang="en-US" sz="1600" dirty="0">
                <a:solidFill>
                  <a:schemeClr val="tx1"/>
                </a:solidFill>
                <a:latin typeface="FrutigerNext LT Regular" pitchFamily="34" charset="0"/>
                <a:ea typeface="华文细黑" panose="02010600040101010101" pitchFamily="2" charset="-122"/>
              </a:rPr>
              <a:t>实现。</a:t>
            </a:r>
            <a:endParaRPr lang="zh-CN" altLang="en-US" sz="1600" dirty="0">
              <a:solidFill>
                <a:schemeClr val="tx1"/>
              </a:solidFill>
              <a:latin typeface="华文细黑" panose="02010600040101010101" pitchFamily="2" charset="-122"/>
              <a:ea typeface="华文细黑" panose="02010600040101010101" pitchFamily="2" charset="-122"/>
            </a:endParaRPr>
          </a:p>
        </p:txBody>
      </p:sp>
      <p:sp>
        <p:nvSpPr>
          <p:cNvPr id="2056" name="Text Box 6"/>
          <p:cNvSpPr txBox="1">
            <a:spLocks noChangeArrowheads="1"/>
          </p:cNvSpPr>
          <p:nvPr/>
        </p:nvSpPr>
        <p:spPr bwMode="auto">
          <a:xfrm>
            <a:off x="2208213" y="5805488"/>
            <a:ext cx="8208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indent="350838"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600" b="1" dirty="0">
                <a:solidFill>
                  <a:schemeClr val="tx2"/>
                </a:solidFill>
                <a:latin typeface="华文细黑" panose="02010600040101010101" pitchFamily="2" charset="-122"/>
                <a:ea typeface="华文细黑" panose="02010600040101010101" pitchFamily="2" charset="-122"/>
              </a:rPr>
              <a:t>测试驱动开发保证代码整洁可用（</a:t>
            </a:r>
            <a:r>
              <a:rPr lang="en-US" altLang="zh-CN" sz="1600" b="1" dirty="0">
                <a:solidFill>
                  <a:schemeClr val="tx2"/>
                </a:solidFill>
                <a:latin typeface="FrutigerNext LT Regular" pitchFamily="34" charset="0"/>
                <a:ea typeface="华文细黑" panose="02010600040101010101" pitchFamily="2" charset="-122"/>
              </a:rPr>
              <a:t>Clean code that works</a:t>
            </a:r>
            <a:r>
              <a:rPr lang="zh-CN" altLang="en-US" sz="1600" b="1" dirty="0">
                <a:solidFill>
                  <a:schemeClr val="tx2"/>
                </a:solidFill>
                <a:latin typeface="华文细黑" panose="02010600040101010101" pitchFamily="2" charset="-122"/>
                <a:ea typeface="华文细黑" panose="02010600040101010101" pitchFamily="2" charset="-122"/>
              </a:rPr>
              <a:t>）</a:t>
            </a:r>
          </a:p>
        </p:txBody>
      </p:sp>
      <p:graphicFrame>
        <p:nvGraphicFramePr>
          <p:cNvPr id="2050" name="Object 10"/>
          <p:cNvGraphicFramePr>
            <a:graphicFrameLocks noChangeAspect="1"/>
          </p:cNvGraphicFramePr>
          <p:nvPr>
            <p:extLst>
              <p:ext uri="{D42A27DB-BD31-4B8C-83A1-F6EECF244321}">
                <p14:modId xmlns:p14="http://schemas.microsoft.com/office/powerpoint/2010/main" val="790707765"/>
              </p:ext>
            </p:extLst>
          </p:nvPr>
        </p:nvGraphicFramePr>
        <p:xfrm>
          <a:off x="8946772" y="804636"/>
          <a:ext cx="4169152" cy="4818517"/>
        </p:xfrm>
        <a:graphic>
          <a:graphicData uri="http://schemas.openxmlformats.org/presentationml/2006/ole">
            <mc:AlternateContent xmlns:mc="http://schemas.openxmlformats.org/markup-compatibility/2006">
              <mc:Choice xmlns:v="urn:schemas-microsoft-com:vml" Requires="v">
                <p:oleObj spid="_x0000_s2113" name="Visio" r:id="rId4" imgW="2736723" imgH="3534537" progId="Visio.Drawing.11">
                  <p:embed/>
                </p:oleObj>
              </mc:Choice>
              <mc:Fallback>
                <p:oleObj name="Visio" r:id="rId4" imgW="2736723" imgH="3534537" progId="Visio.Drawing.11">
                  <p:embed/>
                  <p:pic>
                    <p:nvPicPr>
                      <p:cNvPr id="205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6772" y="804636"/>
                        <a:ext cx="4169152" cy="481851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96143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idx="4294967295"/>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a:solidFill>
                  <a:srgbClr val="990000"/>
                </a:solidFill>
                <a:latin typeface="FrutigerNext LT Medium" pitchFamily="34" charset="0"/>
                <a:ea typeface="黑体" panose="02010609060101010101" pitchFamily="49" charset="-122"/>
                <a:cs typeface="+mn-cs"/>
              </a:rPr>
              <a:t>敏捷工程实践：持续集成</a:t>
            </a:r>
            <a:r>
              <a:rPr lang="en-US" altLang="zh-CN" sz="3200">
                <a:solidFill>
                  <a:srgbClr val="990000"/>
                </a:solidFill>
                <a:latin typeface="FrutigerNext LT Medium" pitchFamily="34" charset="0"/>
                <a:ea typeface="黑体" panose="02010609060101010101" pitchFamily="49" charset="-122"/>
                <a:cs typeface="+mn-cs"/>
              </a:rPr>
              <a:t>(CI)</a:t>
            </a:r>
          </a:p>
        </p:txBody>
      </p:sp>
      <p:sp>
        <p:nvSpPr>
          <p:cNvPr id="3078" name="Rectangle 3"/>
          <p:cNvSpPr>
            <a:spLocks noChangeArrowheads="1"/>
          </p:cNvSpPr>
          <p:nvPr/>
        </p:nvSpPr>
        <p:spPr bwMode="auto">
          <a:xfrm>
            <a:off x="703263" y="1189721"/>
            <a:ext cx="3462337"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90000"/>
              </a:lnSpc>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什么是持续集成</a:t>
            </a:r>
            <a:endParaRPr lang="en-US" altLang="zh-CN" sz="1600" b="1" dirty="0">
              <a:solidFill>
                <a:schemeClr val="tx1"/>
              </a:solidFill>
              <a:latin typeface="华文细黑" panose="02010600040101010101" pitchFamily="2" charset="-122"/>
              <a:ea typeface="华文细黑" panose="02010600040101010101" pitchFamily="2" charset="-122"/>
            </a:endParaRP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持续集成（</a:t>
            </a:r>
            <a:r>
              <a:rPr lang="en-US" altLang="zh-CN" sz="1600" dirty="0">
                <a:solidFill>
                  <a:schemeClr val="tx1"/>
                </a:solidFill>
                <a:latin typeface="FrutigerNext LT Regular" pitchFamily="34" charset="0"/>
                <a:ea typeface="华文细黑" panose="02010600040101010101" pitchFamily="2" charset="-122"/>
              </a:rPr>
              <a:t>CI</a:t>
            </a:r>
            <a:r>
              <a:rPr lang="zh-CN" altLang="en-US" sz="1600" dirty="0">
                <a:solidFill>
                  <a:schemeClr val="tx1"/>
                </a:solidFill>
                <a:latin typeface="FrutigerNext LT Regular" pitchFamily="34" charset="0"/>
                <a:ea typeface="华文细黑" panose="02010600040101010101" pitchFamily="2" charset="-122"/>
              </a:rPr>
              <a:t>）是一项软件开发实践，其中团队的成员经常集成他们的工作，通常每人每天至少集成一次，每次集成通过自动化构建完成。</a:t>
            </a:r>
          </a:p>
        </p:txBody>
      </p:sp>
      <p:sp>
        <p:nvSpPr>
          <p:cNvPr id="3079" name="Rectangle 3"/>
          <p:cNvSpPr>
            <a:spLocks noChangeArrowheads="1"/>
          </p:cNvSpPr>
          <p:nvPr/>
        </p:nvSpPr>
        <p:spPr bwMode="auto">
          <a:xfrm>
            <a:off x="703263" y="3519371"/>
            <a:ext cx="3462337"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110000"/>
              </a:lnSpc>
              <a:buClr>
                <a:schemeClr val="bg2"/>
              </a:buClr>
              <a:buSzPct val="60000"/>
              <a:buFont typeface="Wingdings" panose="05000000000000000000" pitchFamily="2" charset="2"/>
              <a:buNone/>
            </a:pPr>
            <a:r>
              <a:rPr lang="zh-CN" altLang="en-US" sz="1600" b="1" dirty="0">
                <a:solidFill>
                  <a:schemeClr val="tx1"/>
                </a:solidFill>
                <a:latin typeface="华文细黑" panose="02010600040101010101" pitchFamily="2" charset="-122"/>
                <a:ea typeface="华文细黑" panose="02010600040101010101" pitchFamily="2" charset="-122"/>
              </a:rPr>
              <a:t>持续集成的好处</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华文细黑" panose="02010600040101010101" pitchFamily="2" charset="-122"/>
                <a:ea typeface="华文细黑" panose="02010600040101010101" pitchFamily="2" charset="-122"/>
              </a:rPr>
              <a:t>大幅缩短反馈周期，实时反映产品真实质量状态；</a:t>
            </a:r>
            <a:endParaRPr lang="en-US" altLang="zh-CN" sz="1600" dirty="0">
              <a:solidFill>
                <a:schemeClr val="tx1"/>
              </a:solidFill>
              <a:latin typeface="华文细黑" panose="02010600040101010101" pitchFamily="2" charset="-122"/>
              <a:ea typeface="华文细黑" panose="02010600040101010101" pitchFamily="2" charset="-122"/>
            </a:endParaRP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缺陷在引入的当天就被发现并解决</a:t>
            </a:r>
            <a:r>
              <a:rPr lang="en-US" altLang="zh-CN" sz="1600" dirty="0">
                <a:solidFill>
                  <a:schemeClr val="tx1"/>
                </a:solidFill>
                <a:latin typeface="FrutigerNext LT Regular" pitchFamily="34" charset="0"/>
                <a:ea typeface="华文细黑" panose="02010600040101010101" pitchFamily="2" charset="-122"/>
              </a:rPr>
              <a:t>,</a:t>
            </a:r>
            <a:r>
              <a:rPr lang="zh-CN" altLang="en-US" sz="1600" dirty="0">
                <a:solidFill>
                  <a:schemeClr val="tx1"/>
                </a:solidFill>
                <a:latin typeface="FrutigerNext LT Regular" pitchFamily="34" charset="0"/>
                <a:ea typeface="华文细黑" panose="02010600040101010101" pitchFamily="2" charset="-122"/>
              </a:rPr>
              <a:t>降低缺陷修改成本；</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将集成工作分散在平时，通过每天生成可部署的软件；避免产品最终集成时爆发大量问题。</a:t>
            </a:r>
            <a:endParaRPr lang="en-US" altLang="zh-CN" sz="1600" dirty="0">
              <a:solidFill>
                <a:schemeClr val="tx1"/>
              </a:solidFill>
              <a:latin typeface="FrutigerNext LT Regular" pitchFamily="34" charset="0"/>
              <a:ea typeface="华文细黑" panose="02010600040101010101" pitchFamily="2" charset="-122"/>
            </a:endParaRPr>
          </a:p>
        </p:txBody>
      </p:sp>
      <p:sp>
        <p:nvSpPr>
          <p:cNvPr id="3081" name="Rectangle 8"/>
          <p:cNvSpPr>
            <a:spLocks noChangeArrowheads="1"/>
          </p:cNvSpPr>
          <p:nvPr/>
        </p:nvSpPr>
        <p:spPr bwMode="auto">
          <a:xfrm>
            <a:off x="6144759" y="6075358"/>
            <a:ext cx="82089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indent="350838"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Font typeface="Wingdings" panose="05000000000000000000" pitchFamily="2" charset="2"/>
              <a:buNone/>
            </a:pPr>
            <a:r>
              <a:rPr lang="zh-CN" altLang="en-US" sz="1600" b="1" dirty="0">
                <a:solidFill>
                  <a:schemeClr val="tx2"/>
                </a:solidFill>
                <a:latin typeface="华文细黑" panose="02010600040101010101" pitchFamily="2" charset="-122"/>
                <a:ea typeface="华文细黑" panose="02010600040101010101" pitchFamily="2" charset="-122"/>
              </a:rPr>
              <a:t>持续集成提供产品质量的快速反馈，保证随时拥有可工作的软件</a:t>
            </a:r>
          </a:p>
        </p:txBody>
      </p:sp>
      <p:pic>
        <p:nvPicPr>
          <p:cNvPr id="11" name="Picture 97"/>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1904" y="963385"/>
            <a:ext cx="7933492" cy="5111973"/>
          </a:xfrm>
          <a:prstGeom prst="rect">
            <a:avLst/>
          </a:prstGeom>
          <a:noFill/>
          <a:ln>
            <a:noFill/>
          </a:ln>
          <a:effectLst/>
          <a:extLst/>
        </p:spPr>
      </p:pic>
    </p:spTree>
    <p:extLst>
      <p:ext uri="{BB962C8B-B14F-4D97-AF65-F5344CB8AC3E}">
        <p14:creationId xmlns:p14="http://schemas.microsoft.com/office/powerpoint/2010/main" val="201593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idx="4294967295"/>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a:solidFill>
                  <a:srgbClr val="990000"/>
                </a:solidFill>
                <a:latin typeface="FrutigerNext LT Medium" pitchFamily="34" charset="0"/>
                <a:ea typeface="黑体" panose="02010609060101010101" pitchFamily="49" charset="-122"/>
                <a:cs typeface="+mn-cs"/>
              </a:rPr>
              <a:t>敏捷工程实践：持续集成</a:t>
            </a:r>
            <a:r>
              <a:rPr lang="en-US" altLang="zh-CN" sz="3200">
                <a:solidFill>
                  <a:srgbClr val="990000"/>
                </a:solidFill>
                <a:latin typeface="FrutigerNext LT Medium" pitchFamily="34" charset="0"/>
                <a:ea typeface="黑体" panose="02010609060101010101" pitchFamily="49" charset="-122"/>
                <a:cs typeface="+mn-cs"/>
              </a:rPr>
              <a:t>(CI)</a:t>
            </a:r>
          </a:p>
        </p:txBody>
      </p:sp>
      <p:sp>
        <p:nvSpPr>
          <p:cNvPr id="7" name="Rectangle 3"/>
          <p:cNvSpPr>
            <a:spLocks noChangeArrowheads="1"/>
          </p:cNvSpPr>
          <p:nvPr/>
        </p:nvSpPr>
        <p:spPr bwMode="auto">
          <a:xfrm>
            <a:off x="602571" y="1460041"/>
            <a:ext cx="5957886" cy="425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nSpc>
                <a:spcPct val="90000"/>
              </a:lnSpc>
              <a:buClr>
                <a:schemeClr val="bg2"/>
              </a:buClr>
              <a:buSzPct val="60000"/>
              <a:buFont typeface="Wingdings" panose="05000000000000000000" pitchFamily="2" charset="2"/>
              <a:buNone/>
            </a:pPr>
            <a:r>
              <a:rPr lang="zh-CN" altLang="en-US" sz="1600" b="1" dirty="0">
                <a:solidFill>
                  <a:schemeClr val="tx1"/>
                </a:solidFill>
                <a:latin typeface="FrutigerNext LT Regular" pitchFamily="34" charset="0"/>
                <a:ea typeface="华文细黑" panose="02010600040101010101" pitchFamily="2" charset="-122"/>
              </a:rPr>
              <a:t>  </a:t>
            </a:r>
            <a:r>
              <a:rPr lang="zh-CN" altLang="en-US" sz="1600" b="1" dirty="0">
                <a:solidFill>
                  <a:schemeClr val="tx1"/>
                </a:solidFill>
                <a:latin typeface="华文细黑" panose="02010600040101010101" pitchFamily="2" charset="-122"/>
                <a:ea typeface="华文细黑" panose="02010600040101010101" pitchFamily="2" charset="-122"/>
              </a:rPr>
              <a:t>持续集成的关键要点</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持续集成强调 “快速”和“反馈”，要求完成一次系统集成的时间尽量短，并提供完备且有效的反馈信息；</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自动化测试用例的完备性和有效性是持续集成质量保障；</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修复失败的构建是团队最高优先级的任务；</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开发人员须先在本地构建成功，才可提交代码到配置库 ；</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持续集成的状态必须实时可视化显示给所有人；</a:t>
            </a:r>
          </a:p>
          <a:p>
            <a:pPr algn="l">
              <a:lnSpc>
                <a:spcPct val="140000"/>
              </a:lnSpc>
              <a:buClr>
                <a:schemeClr val="bg2"/>
              </a:buClr>
              <a:buSzPct val="60000"/>
              <a:buFont typeface="Wingdings" panose="05000000000000000000" pitchFamily="2" charset="2"/>
              <a:buChar char="l"/>
            </a:pPr>
            <a:r>
              <a:rPr lang="zh-CN" altLang="en-US" sz="1600" dirty="0">
                <a:solidFill>
                  <a:schemeClr val="tx1"/>
                </a:solidFill>
                <a:latin typeface="FrutigerNext LT Regular" pitchFamily="34" charset="0"/>
                <a:ea typeface="华文细黑" panose="02010600040101010101" pitchFamily="2" charset="-122"/>
              </a:rPr>
              <a:t>大系统持续集成需分层分级，建立各层次统一的测试策略。</a:t>
            </a:r>
          </a:p>
        </p:txBody>
      </p:sp>
      <p:pic>
        <p:nvPicPr>
          <p:cNvPr id="8" name="Picture 2" descr="http://static.oschina.net/uploads/img/201302/25142840_pKc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954" y="0"/>
            <a:ext cx="5120046" cy="682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410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idx="4294967295"/>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敏捷工程实践：</a:t>
            </a:r>
            <a:r>
              <a:rPr lang="en-US" altLang="zh-CN" sz="3200" dirty="0">
                <a:solidFill>
                  <a:srgbClr val="990000"/>
                </a:solidFill>
                <a:latin typeface="FrutigerNext LT Medium" pitchFamily="34" charset="0"/>
                <a:ea typeface="黑体" panose="02010609060101010101" pitchFamily="49" charset="-122"/>
                <a:cs typeface="+mn-cs"/>
              </a:rPr>
              <a:t>Code Review</a:t>
            </a:r>
          </a:p>
        </p:txBody>
      </p:sp>
      <p:sp>
        <p:nvSpPr>
          <p:cNvPr id="7" name="Rectangle 3"/>
          <p:cNvSpPr>
            <a:spLocks noChangeArrowheads="1"/>
          </p:cNvSpPr>
          <p:nvPr/>
        </p:nvSpPr>
        <p:spPr bwMode="auto">
          <a:xfrm>
            <a:off x="602571" y="1460041"/>
            <a:ext cx="4027486" cy="425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p>
            <a:pPr marL="298450" indent="-298450" defTabSz="800100" eaLnBrk="0" hangingPunct="0">
              <a:lnSpc>
                <a:spcPct val="150000"/>
              </a:lnSpc>
              <a:buClr>
                <a:schemeClr val="bg2"/>
              </a:buClr>
              <a:buSzPct val="60000"/>
              <a:buFont typeface="Wingdings" panose="05000000000000000000" pitchFamily="2" charset="2"/>
              <a:buNone/>
            </a:pPr>
            <a:r>
              <a:rPr lang="zh-CN" altLang="en-US" sz="1600" b="1" dirty="0">
                <a:latin typeface="+mn-ea"/>
              </a:rPr>
              <a:t>目的：</a:t>
            </a:r>
            <a:r>
              <a:rPr lang="zh-CN" altLang="en-US" sz="1600" dirty="0">
                <a:latin typeface="+mn-ea"/>
              </a:rPr>
              <a:t>持续的提高开发团队的工作质量</a:t>
            </a:r>
            <a:endParaRPr lang="en-US" altLang="zh-CN" sz="1600" dirty="0">
              <a:latin typeface="+mn-ea"/>
            </a:endParaRPr>
          </a:p>
          <a:p>
            <a:pPr marL="298450" indent="-298450" defTabSz="800100" eaLnBrk="0" hangingPunct="0">
              <a:lnSpc>
                <a:spcPct val="150000"/>
              </a:lnSpc>
              <a:buClr>
                <a:schemeClr val="bg2"/>
              </a:buClr>
              <a:buSzPct val="60000"/>
              <a:buFont typeface="Wingdings" panose="05000000000000000000" pitchFamily="2" charset="2"/>
              <a:buNone/>
            </a:pPr>
            <a:r>
              <a:rPr lang="zh-CN" altLang="en-US" sz="1600" b="1" dirty="0">
                <a:latin typeface="+mn-ea"/>
              </a:rPr>
              <a:t>好处：</a:t>
            </a:r>
            <a:endParaRPr lang="en-US" altLang="zh-CN" sz="1600" b="1" dirty="0">
              <a:latin typeface="+mn-ea"/>
            </a:endParaRPr>
          </a:p>
          <a:p>
            <a:pPr marL="285750" indent="-285750">
              <a:lnSpc>
                <a:spcPct val="150000"/>
              </a:lnSpc>
              <a:buFont typeface="Arial" panose="020B0604020202020204" pitchFamily="34" charset="0"/>
              <a:buChar char="•"/>
            </a:pPr>
            <a:r>
              <a:rPr lang="zh-CN" altLang="en-US" sz="1600" dirty="0">
                <a:latin typeface="+mn-ea"/>
              </a:rPr>
              <a:t>代码复查者</a:t>
            </a:r>
            <a:r>
              <a:rPr lang="en-US" altLang="zh-CN" sz="1600" dirty="0">
                <a:latin typeface="+mn-ea"/>
              </a:rPr>
              <a:t>(reviewer)</a:t>
            </a:r>
            <a:r>
              <a:rPr lang="zh-CN" altLang="en-US" sz="1600" dirty="0">
                <a:latin typeface="+mn-ea"/>
              </a:rPr>
              <a:t>能从他们的角度来发现问题并且提出更好的解决方案。</a:t>
            </a:r>
          </a:p>
          <a:p>
            <a:pPr marL="285750" indent="-285750">
              <a:lnSpc>
                <a:spcPct val="150000"/>
              </a:lnSpc>
              <a:buFont typeface="Arial" panose="020B0604020202020204" pitchFamily="34" charset="0"/>
              <a:buChar char="•"/>
            </a:pPr>
            <a:r>
              <a:rPr lang="zh-CN" altLang="en-US" sz="1600" dirty="0">
                <a:latin typeface="+mn-ea"/>
              </a:rPr>
              <a:t>确保至少你团队的另一个其他成员熟悉你的代码，通过给新员工看有经验的开发者的代码能够某种程度上提高他们的水平。</a:t>
            </a:r>
          </a:p>
          <a:p>
            <a:pPr marL="285750" indent="-285750">
              <a:lnSpc>
                <a:spcPct val="150000"/>
              </a:lnSpc>
              <a:buFont typeface="Arial" panose="020B0604020202020204" pitchFamily="34" charset="0"/>
              <a:buChar char="•"/>
            </a:pPr>
            <a:r>
              <a:rPr lang="zh-CN" altLang="en-US" sz="1600" dirty="0">
                <a:latin typeface="+mn-ea"/>
              </a:rPr>
              <a:t>公开</a:t>
            </a:r>
            <a:r>
              <a:rPr lang="en-US" altLang="zh-CN" sz="1600" dirty="0">
                <a:latin typeface="+mn-ea"/>
              </a:rPr>
              <a:t>reviewer</a:t>
            </a:r>
            <a:r>
              <a:rPr lang="zh-CN" altLang="en-US" sz="1600" dirty="0">
                <a:latin typeface="+mn-ea"/>
              </a:rPr>
              <a:t>和被复查者的想法和经验能够促进团队间的知识的分享。</a:t>
            </a:r>
          </a:p>
          <a:p>
            <a:pPr marL="285750" indent="-285750">
              <a:lnSpc>
                <a:spcPct val="150000"/>
              </a:lnSpc>
              <a:buFont typeface="Arial" panose="020B0604020202020204" pitchFamily="34" charset="0"/>
              <a:buChar char="•"/>
            </a:pPr>
            <a:r>
              <a:rPr lang="zh-CN" altLang="en-US" sz="1600" dirty="0">
                <a:latin typeface="+mn-ea"/>
              </a:rPr>
              <a:t>能够鼓励开发者将他们的工作进行的更彻底，因为他们知道他们的代码将被其他的人阅读。</a:t>
            </a:r>
          </a:p>
          <a:p>
            <a:pPr marL="298450" indent="-298450" defTabSz="800100" eaLnBrk="0" hangingPunct="0">
              <a:lnSpc>
                <a:spcPct val="150000"/>
              </a:lnSpc>
              <a:buClr>
                <a:schemeClr val="bg2"/>
              </a:buClr>
              <a:buSzPct val="60000"/>
              <a:buFont typeface="Wingdings" panose="05000000000000000000" pitchFamily="2" charset="2"/>
              <a:buNone/>
            </a:pPr>
            <a:endParaRPr lang="zh-CN" altLang="en-US" sz="1600" dirty="0">
              <a:latin typeface="+mn-ea"/>
            </a:endParaRPr>
          </a:p>
        </p:txBody>
      </p:sp>
      <p:pic>
        <p:nvPicPr>
          <p:cNvPr id="7170" name="Picture 2" descr="http://p.blog.csdn.net/images/p_blog_csdn_net/programmer_editor/EntryImages/20091207/%E5%AE%9E%E8%B7%B54-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566" y="1460041"/>
            <a:ext cx="7115487" cy="389573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764565" y="5718628"/>
            <a:ext cx="7115487" cy="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p>
            <a:pPr indent="350838" defTabSz="800100">
              <a:lnSpc>
                <a:spcPct val="130000"/>
              </a:lnSpc>
              <a:buClr>
                <a:schemeClr val="bg2"/>
              </a:buClr>
              <a:buFont typeface="Wingdings" panose="05000000000000000000" pitchFamily="2" charset="2"/>
              <a:buNone/>
            </a:pPr>
            <a:r>
              <a:rPr lang="zh-CN" altLang="en-US" sz="1600" b="1" dirty="0">
                <a:solidFill>
                  <a:schemeClr val="tx2"/>
                </a:solidFill>
                <a:latin typeface="华文细黑" panose="02010600040101010101" pitchFamily="2" charset="-122"/>
                <a:ea typeface="华文细黑" panose="02010600040101010101" pitchFamily="2" charset="-122"/>
              </a:rPr>
              <a:t>在项目开发的过程中，</a:t>
            </a:r>
            <a:r>
              <a:rPr lang="en-US" altLang="zh-CN" sz="1600" b="1" dirty="0">
                <a:solidFill>
                  <a:schemeClr val="tx2"/>
                </a:solidFill>
                <a:latin typeface="华文细黑" panose="02010600040101010101" pitchFamily="2" charset="-122"/>
                <a:ea typeface="华文细黑" panose="02010600040101010101" pitchFamily="2" charset="-122"/>
              </a:rPr>
              <a:t>25%</a:t>
            </a:r>
            <a:r>
              <a:rPr lang="zh-CN" altLang="en-US" sz="1600" b="1" dirty="0">
                <a:solidFill>
                  <a:schemeClr val="tx2"/>
                </a:solidFill>
                <a:latin typeface="华文细黑" panose="02010600040101010101" pitchFamily="2" charset="-122"/>
                <a:ea typeface="华文细黑" panose="02010600040101010101" pitchFamily="2" charset="-122"/>
              </a:rPr>
              <a:t>的时间应该花费在</a:t>
            </a:r>
            <a:r>
              <a:rPr lang="en-US" altLang="zh-CN" sz="1600" b="1" dirty="0">
                <a:solidFill>
                  <a:schemeClr val="tx2"/>
                </a:solidFill>
                <a:latin typeface="华文细黑" panose="02010600040101010101" pitchFamily="2" charset="-122"/>
                <a:ea typeface="华文细黑" panose="02010600040101010101" pitchFamily="2" charset="-122"/>
              </a:rPr>
              <a:t>code review</a:t>
            </a:r>
            <a:r>
              <a:rPr lang="zh-CN" altLang="en-US" sz="1600" b="1" dirty="0">
                <a:solidFill>
                  <a:schemeClr val="tx2"/>
                </a:solidFill>
                <a:latin typeface="华文细黑" panose="02010600040101010101" pitchFamily="2" charset="-122"/>
                <a:ea typeface="华文细黑" panose="02010600040101010101" pitchFamily="2" charset="-122"/>
              </a:rPr>
              <a:t>上</a:t>
            </a:r>
          </a:p>
        </p:txBody>
      </p:sp>
    </p:spTree>
    <p:extLst>
      <p:ext uri="{BB962C8B-B14F-4D97-AF65-F5344CB8AC3E}">
        <p14:creationId xmlns:p14="http://schemas.microsoft.com/office/powerpoint/2010/main" val="4208525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7363" y="547689"/>
            <a:ext cx="7545387" cy="4143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敏捷工程实践：产品发布规则</a:t>
            </a:r>
            <a:endParaRPr lang="en-US" altLang="zh-CN" sz="3200" dirty="0">
              <a:solidFill>
                <a:srgbClr val="990000"/>
              </a:solidFill>
              <a:latin typeface="FrutigerNext LT Medium" pitchFamily="34" charset="0"/>
              <a:ea typeface="黑体" panose="02010609060101010101" pitchFamily="49" charset="-122"/>
              <a:cs typeface="+mn-cs"/>
            </a:endParaRPr>
          </a:p>
        </p:txBody>
      </p:sp>
      <p:pic>
        <p:nvPicPr>
          <p:cNvPr id="10242" name="Picture 2" descr="http://images2015.cnblogs.com/blog/682679/201601/682679-20160131021324864-8654302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3" y="2121882"/>
            <a:ext cx="11090248" cy="124543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http://images2015.cnblogs.com/blog/682679/201601/682679-20160131021342349-17080058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2" y="4527169"/>
            <a:ext cx="11195153" cy="10608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87363" y="1585133"/>
            <a:ext cx="5724644" cy="369332"/>
          </a:xfrm>
          <a:prstGeom prst="rect">
            <a:avLst/>
          </a:prstGeom>
        </p:spPr>
        <p:txBody>
          <a:bodyPr wrap="none">
            <a:spAutoFit/>
          </a:bodyPr>
          <a:lstStyle/>
          <a:p>
            <a:r>
              <a:rPr lang="zh-CN" altLang="en-US" dirty="0">
                <a:latin typeface="gotham"/>
              </a:rPr>
              <a:t>每次迭代发布，移动互联网项目，自主性研发产品</a:t>
            </a:r>
            <a:r>
              <a:rPr lang="en-US" altLang="zh-CN" dirty="0">
                <a:latin typeface="gotham"/>
              </a:rPr>
              <a:t>……</a:t>
            </a:r>
            <a:endParaRPr lang="zh-CN" altLang="en-US" dirty="0"/>
          </a:p>
        </p:txBody>
      </p:sp>
      <p:sp>
        <p:nvSpPr>
          <p:cNvPr id="5" name="矩形 4"/>
          <p:cNvSpPr/>
          <p:nvPr/>
        </p:nvSpPr>
        <p:spPr>
          <a:xfrm>
            <a:off x="487363" y="3898043"/>
            <a:ext cx="3877985" cy="369332"/>
          </a:xfrm>
          <a:prstGeom prst="rect">
            <a:avLst/>
          </a:prstGeom>
        </p:spPr>
        <p:txBody>
          <a:bodyPr wrap="none">
            <a:spAutoFit/>
          </a:bodyPr>
          <a:lstStyle/>
          <a:p>
            <a:r>
              <a:rPr lang="zh-CN" altLang="en-US" dirty="0">
                <a:latin typeface="gotham"/>
              </a:rPr>
              <a:t>多次迭代发布，传统项目、大型项目</a:t>
            </a:r>
            <a:endParaRPr lang="zh-CN" altLang="en-US" dirty="0"/>
          </a:p>
        </p:txBody>
      </p:sp>
    </p:spTree>
    <p:extLst>
      <p:ext uri="{BB962C8B-B14F-4D97-AF65-F5344CB8AC3E}">
        <p14:creationId xmlns:p14="http://schemas.microsoft.com/office/powerpoint/2010/main" val="1256326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83" y="-884904"/>
            <a:ext cx="10776155" cy="8082116"/>
          </a:xfrm>
          <a:prstGeom prst="rect">
            <a:avLst/>
          </a:prstGeom>
        </p:spPr>
      </p:pic>
    </p:spTree>
    <p:extLst>
      <p:ext uri="{BB962C8B-B14F-4D97-AF65-F5344CB8AC3E}">
        <p14:creationId xmlns:p14="http://schemas.microsoft.com/office/powerpoint/2010/main" val="1890571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idx="4294967295"/>
          </p:nvPr>
        </p:nvSpPr>
        <p:spPr>
          <a:xfrm>
            <a:off x="254908" y="546102"/>
            <a:ext cx="9788978" cy="4683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敏捷对生产率、质量、满意度、成本有明显改进</a:t>
            </a:r>
          </a:p>
        </p:txBody>
      </p:sp>
      <p:graphicFrame>
        <p:nvGraphicFramePr>
          <p:cNvPr id="1026" name="Picture 3"/>
          <p:cNvGraphicFramePr>
            <a:graphicFrameLocks noGrp="1" noChangeAspect="1"/>
          </p:cNvGraphicFramePr>
          <p:nvPr>
            <p:ph type="body" idx="4294967295"/>
            <p:extLst>
              <p:ext uri="{D42A27DB-BD31-4B8C-83A1-F6EECF244321}">
                <p14:modId xmlns:p14="http://schemas.microsoft.com/office/powerpoint/2010/main" val="2609700581"/>
              </p:ext>
            </p:extLst>
          </p:nvPr>
        </p:nvGraphicFramePr>
        <p:xfrm>
          <a:off x="2180432" y="1219201"/>
          <a:ext cx="7863454" cy="5097756"/>
        </p:xfrm>
        <a:graphic>
          <a:graphicData uri="http://schemas.openxmlformats.org/presentationml/2006/ole">
            <mc:AlternateContent xmlns:mc="http://schemas.openxmlformats.org/markup-compatibility/2006">
              <mc:Choice xmlns:v="urn:schemas-microsoft-com:vml" Requires="v">
                <p:oleObj spid="_x0000_s1089" name="Image" r:id="rId4" imgW="11085714" imgH="7187302" progId="Photoshop.Image.11">
                  <p:embed/>
                </p:oleObj>
              </mc:Choice>
              <mc:Fallback>
                <p:oleObj name="Image" r:id="rId4" imgW="11085714" imgH="7187302" progId="Photoshop.Image.11">
                  <p:embed/>
                  <p:pic>
                    <p:nvPicPr>
                      <p:cNvPr id="1026" name="Picture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0432" y="1219201"/>
                        <a:ext cx="7863454" cy="5097756"/>
                      </a:xfrm>
                      <a:prstGeom prst="rect">
                        <a:avLst/>
                      </a:prstGeom>
                    </p:spPr>
                  </p:pic>
                </p:oleObj>
              </mc:Fallback>
            </mc:AlternateContent>
          </a:graphicData>
        </a:graphic>
      </p:graphicFrame>
      <p:sp>
        <p:nvSpPr>
          <p:cNvPr id="371716" name="Rectangle 4"/>
          <p:cNvSpPr>
            <a:spLocks noChangeArrowheads="1"/>
          </p:cNvSpPr>
          <p:nvPr/>
        </p:nvSpPr>
        <p:spPr bwMode="auto">
          <a:xfrm>
            <a:off x="3863975" y="1177926"/>
            <a:ext cx="2232025" cy="327025"/>
          </a:xfrm>
          <a:prstGeom prst="rect">
            <a:avLst/>
          </a:prstGeom>
          <a:solidFill>
            <a:srgbClr val="FFFFCC"/>
          </a:solidFill>
          <a:ln w="9525">
            <a:noFill/>
            <a:miter lim="800000"/>
            <a:headEnd/>
            <a:tailEnd/>
          </a:ln>
          <a:effectLst>
            <a:outerShdw dist="35921" dir="2700000" algn="ctr" rotWithShape="0">
              <a:srgbClr val="808080">
                <a:alpha val="50000"/>
              </a:srgbClr>
            </a:outerShdw>
          </a:effectLst>
        </p:spPr>
        <p:txBody>
          <a:bodyPr lIns="80107" tIns="40053" rIns="80107" bIns="40053"/>
          <a:lstStyle/>
          <a:p>
            <a:pPr marL="298450" indent="-298450" defTabSz="800100">
              <a:lnSpc>
                <a:spcPct val="120000"/>
              </a:lnSpc>
              <a:buClr>
                <a:schemeClr val="bg2"/>
              </a:buClr>
              <a:buSzPct val="60000"/>
              <a:defRPr/>
            </a:pPr>
            <a:r>
              <a:rPr lang="en-US" altLang="zh-CN" sz="1400" b="1" dirty="0">
                <a:solidFill>
                  <a:srgbClr val="FF0000"/>
                </a:solidFill>
                <a:latin typeface="FrutigerNext LT Regular" pitchFamily="34" charset="0"/>
                <a:ea typeface="华文细黑" pitchFamily="2" charset="-122"/>
              </a:rPr>
              <a:t>82%</a:t>
            </a:r>
            <a:r>
              <a:rPr lang="zh-CN" altLang="en-US" sz="1400" b="1" dirty="0">
                <a:solidFill>
                  <a:srgbClr val="FF0000"/>
                </a:solidFill>
                <a:latin typeface="FrutigerNext LT Regular" pitchFamily="34" charset="0"/>
                <a:ea typeface="华文细黑" pitchFamily="2" charset="-122"/>
              </a:rPr>
              <a:t>的项目生产率有提高</a:t>
            </a:r>
          </a:p>
        </p:txBody>
      </p:sp>
      <p:sp>
        <p:nvSpPr>
          <p:cNvPr id="371717" name="Rectangle 5"/>
          <p:cNvSpPr>
            <a:spLocks noChangeArrowheads="1"/>
          </p:cNvSpPr>
          <p:nvPr/>
        </p:nvSpPr>
        <p:spPr bwMode="auto">
          <a:xfrm>
            <a:off x="8231093" y="1169535"/>
            <a:ext cx="2016125" cy="327025"/>
          </a:xfrm>
          <a:prstGeom prst="rect">
            <a:avLst/>
          </a:prstGeom>
          <a:solidFill>
            <a:srgbClr val="FFFFCC"/>
          </a:solidFill>
          <a:ln w="9525">
            <a:noFill/>
            <a:miter lim="800000"/>
            <a:headEnd/>
            <a:tailEnd/>
          </a:ln>
          <a:effectLst>
            <a:outerShdw dist="35921" dir="2700000" algn="ctr" rotWithShape="0">
              <a:srgbClr val="808080">
                <a:alpha val="50000"/>
              </a:srgbClr>
            </a:outerShdw>
          </a:effectLst>
        </p:spPr>
        <p:txBody>
          <a:bodyPr lIns="80107" tIns="40053" rIns="80107" bIns="40053"/>
          <a:lstStyle/>
          <a:p>
            <a:pPr marL="298450" indent="-298450" defTabSz="800100">
              <a:lnSpc>
                <a:spcPct val="120000"/>
              </a:lnSpc>
              <a:buClr>
                <a:schemeClr val="bg2"/>
              </a:buClr>
              <a:buSzPct val="60000"/>
              <a:defRPr/>
            </a:pPr>
            <a:r>
              <a:rPr lang="en-US" altLang="zh-CN" sz="1400" b="1" dirty="0">
                <a:solidFill>
                  <a:srgbClr val="FF0000"/>
                </a:solidFill>
                <a:latin typeface="FrutigerNext LT Regular" pitchFamily="34" charset="0"/>
                <a:ea typeface="华文细黑" pitchFamily="2" charset="-122"/>
              </a:rPr>
              <a:t>78%</a:t>
            </a:r>
            <a:r>
              <a:rPr lang="zh-CN" altLang="en-US" sz="1400" b="1" dirty="0">
                <a:solidFill>
                  <a:srgbClr val="FF0000"/>
                </a:solidFill>
                <a:latin typeface="FrutigerNext LT Regular" pitchFamily="34" charset="0"/>
                <a:ea typeface="华文细黑" pitchFamily="2" charset="-122"/>
              </a:rPr>
              <a:t>的项目质量有提高</a:t>
            </a:r>
          </a:p>
        </p:txBody>
      </p:sp>
      <p:sp>
        <p:nvSpPr>
          <p:cNvPr id="371718" name="Rectangle 6"/>
          <p:cNvSpPr>
            <a:spLocks noChangeArrowheads="1"/>
          </p:cNvSpPr>
          <p:nvPr/>
        </p:nvSpPr>
        <p:spPr bwMode="auto">
          <a:xfrm>
            <a:off x="4032665" y="3827464"/>
            <a:ext cx="2520950" cy="327025"/>
          </a:xfrm>
          <a:prstGeom prst="rect">
            <a:avLst/>
          </a:prstGeom>
          <a:solidFill>
            <a:srgbClr val="FFFFCC"/>
          </a:solidFill>
          <a:ln w="9525">
            <a:noFill/>
            <a:miter lim="800000"/>
            <a:headEnd/>
            <a:tailEnd/>
          </a:ln>
          <a:effectLst>
            <a:outerShdw dist="35921" dir="2700000" algn="ctr" rotWithShape="0">
              <a:srgbClr val="808080">
                <a:alpha val="50000"/>
              </a:srgbClr>
            </a:outerShdw>
          </a:effectLst>
        </p:spPr>
        <p:txBody>
          <a:bodyPr lIns="80107" tIns="40053" rIns="80107" bIns="40053"/>
          <a:lstStyle/>
          <a:p>
            <a:pPr marL="298450" indent="-298450" defTabSz="800100">
              <a:lnSpc>
                <a:spcPct val="120000"/>
              </a:lnSpc>
              <a:buClr>
                <a:schemeClr val="bg2"/>
              </a:buClr>
              <a:buSzPct val="60000"/>
              <a:defRPr/>
            </a:pPr>
            <a:r>
              <a:rPr lang="en-US" altLang="zh-CN" sz="1400" b="1" dirty="0">
                <a:solidFill>
                  <a:srgbClr val="FF0000"/>
                </a:solidFill>
                <a:latin typeface="FrutigerNext LT Regular" pitchFamily="34" charset="0"/>
                <a:ea typeface="华文细黑" pitchFamily="2" charset="-122"/>
              </a:rPr>
              <a:t>78%</a:t>
            </a:r>
            <a:r>
              <a:rPr lang="zh-CN" altLang="en-US" sz="1400" b="1" dirty="0">
                <a:solidFill>
                  <a:srgbClr val="FF0000"/>
                </a:solidFill>
                <a:latin typeface="FrutigerNext LT Regular" pitchFamily="34" charset="0"/>
                <a:ea typeface="华文细黑" pitchFamily="2" charset="-122"/>
              </a:rPr>
              <a:t>的项目客户满意度有提高</a:t>
            </a:r>
          </a:p>
        </p:txBody>
      </p:sp>
      <p:sp>
        <p:nvSpPr>
          <p:cNvPr id="371719" name="Rectangle 7"/>
          <p:cNvSpPr>
            <a:spLocks noChangeArrowheads="1"/>
          </p:cNvSpPr>
          <p:nvPr/>
        </p:nvSpPr>
        <p:spPr bwMode="auto">
          <a:xfrm>
            <a:off x="8405848" y="3827464"/>
            <a:ext cx="1981200" cy="327025"/>
          </a:xfrm>
          <a:prstGeom prst="rect">
            <a:avLst/>
          </a:prstGeom>
          <a:solidFill>
            <a:srgbClr val="FFFFCC"/>
          </a:solidFill>
          <a:ln w="9525">
            <a:noFill/>
            <a:miter lim="800000"/>
            <a:headEnd/>
            <a:tailEnd/>
          </a:ln>
          <a:effectLst>
            <a:outerShdw dist="35921" dir="2700000" algn="ctr" rotWithShape="0">
              <a:srgbClr val="808080">
                <a:alpha val="50000"/>
              </a:srgbClr>
            </a:outerShdw>
          </a:effectLst>
        </p:spPr>
        <p:txBody>
          <a:bodyPr lIns="80107" tIns="40053" rIns="80107" bIns="40053"/>
          <a:lstStyle/>
          <a:p>
            <a:pPr marL="298450" indent="-298450" defTabSz="800100">
              <a:lnSpc>
                <a:spcPct val="120000"/>
              </a:lnSpc>
              <a:buClr>
                <a:schemeClr val="bg2"/>
              </a:buClr>
              <a:buSzPct val="60000"/>
              <a:defRPr/>
            </a:pPr>
            <a:r>
              <a:rPr lang="en-US" altLang="zh-CN" sz="1400" b="1" dirty="0">
                <a:solidFill>
                  <a:srgbClr val="FF0000"/>
                </a:solidFill>
                <a:latin typeface="FrutigerNext LT Regular" pitchFamily="34" charset="0"/>
                <a:ea typeface="华文细黑" pitchFamily="2" charset="-122"/>
              </a:rPr>
              <a:t>37%</a:t>
            </a:r>
            <a:r>
              <a:rPr lang="zh-CN" altLang="en-US" sz="1400" b="1" dirty="0">
                <a:solidFill>
                  <a:srgbClr val="FF0000"/>
                </a:solidFill>
                <a:latin typeface="FrutigerNext LT Regular" pitchFamily="34" charset="0"/>
                <a:ea typeface="华文细黑" pitchFamily="2" charset="-122"/>
              </a:rPr>
              <a:t>的项目成本有降低</a:t>
            </a:r>
          </a:p>
        </p:txBody>
      </p:sp>
      <p:sp>
        <p:nvSpPr>
          <p:cNvPr id="1033" name="Text Box 8"/>
          <p:cNvSpPr txBox="1">
            <a:spLocks noChangeArrowheads="1"/>
          </p:cNvSpPr>
          <p:nvPr/>
        </p:nvSpPr>
        <p:spPr bwMode="auto">
          <a:xfrm>
            <a:off x="7056892" y="6313488"/>
            <a:ext cx="4364529" cy="26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53" tIns="39578" rIns="79153" bIns="3957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en-US" altLang="zh-CN" sz="1200" i="1" dirty="0">
                <a:solidFill>
                  <a:schemeClr val="tx1"/>
                </a:solidFill>
                <a:latin typeface="FrutigerNext LT Regular" pitchFamily="34" charset="0"/>
                <a:ea typeface="MS PGothic" panose="020B0600070205080204" pitchFamily="34" charset="-128"/>
              </a:rPr>
              <a:t>* </a:t>
            </a:r>
            <a:r>
              <a:rPr lang="zh-CN" altLang="en-US" sz="1200" i="1" dirty="0">
                <a:solidFill>
                  <a:schemeClr val="tx1"/>
                </a:solidFill>
                <a:latin typeface="华文细黑" panose="02010600040101010101" pitchFamily="2" charset="-122"/>
                <a:ea typeface="华文细黑" panose="02010600040101010101" pitchFamily="2" charset="-122"/>
              </a:rPr>
              <a:t>以上数据来自</a:t>
            </a:r>
            <a:r>
              <a:rPr lang="en-US" altLang="zh-CN" sz="1200" i="1" dirty="0">
                <a:solidFill>
                  <a:schemeClr val="tx1"/>
                </a:solidFill>
                <a:latin typeface="华文细黑" panose="02010600040101010101" pitchFamily="2" charset="-122"/>
                <a:ea typeface="华文细黑" panose="02010600040101010101" pitchFamily="2" charset="-122"/>
              </a:rPr>
              <a:t>DDJ 2008</a:t>
            </a:r>
            <a:r>
              <a:rPr lang="zh-CN" altLang="en-US" sz="1200" i="1" dirty="0">
                <a:solidFill>
                  <a:schemeClr val="tx1"/>
                </a:solidFill>
                <a:latin typeface="华文细黑" panose="02010600040101010101" pitchFamily="2" charset="-122"/>
                <a:ea typeface="华文细黑" panose="02010600040101010101" pitchFamily="2" charset="-122"/>
              </a:rPr>
              <a:t>由</a:t>
            </a:r>
            <a:r>
              <a:rPr lang="en-US" altLang="zh-CN" sz="1200" i="1" dirty="0">
                <a:solidFill>
                  <a:schemeClr val="tx1"/>
                </a:solidFill>
                <a:latin typeface="华文细黑" panose="02010600040101010101" pitchFamily="2" charset="-122"/>
                <a:ea typeface="华文细黑" panose="02010600040101010101" pitchFamily="2" charset="-122"/>
              </a:rPr>
              <a:t>Scott Ambler</a:t>
            </a:r>
            <a:r>
              <a:rPr lang="zh-CN" altLang="en-US" sz="1200" i="1" dirty="0">
                <a:solidFill>
                  <a:schemeClr val="tx1"/>
                </a:solidFill>
                <a:latin typeface="华文细黑" panose="02010600040101010101" pitchFamily="2" charset="-122"/>
                <a:ea typeface="华文细黑" panose="02010600040101010101" pitchFamily="2" charset="-122"/>
              </a:rPr>
              <a:t>发起的网上调查结果</a:t>
            </a:r>
          </a:p>
        </p:txBody>
      </p:sp>
    </p:spTree>
    <p:extLst>
      <p:ext uri="{BB962C8B-B14F-4D97-AF65-F5344CB8AC3E}">
        <p14:creationId xmlns:p14="http://schemas.microsoft.com/office/powerpoint/2010/main" val="1546779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96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278" y="0"/>
            <a:ext cx="9410196" cy="6885126"/>
          </a:xfrm>
          <a:prstGeom prst="rect">
            <a:avLst/>
          </a:prstGeom>
        </p:spPr>
      </p:pic>
      <p:sp>
        <p:nvSpPr>
          <p:cNvPr id="2" name="文本框 1"/>
          <p:cNvSpPr txBox="1"/>
          <p:nvPr/>
        </p:nvSpPr>
        <p:spPr>
          <a:xfrm>
            <a:off x="4499428" y="271556"/>
            <a:ext cx="3647152" cy="369332"/>
          </a:xfrm>
          <a:prstGeom prst="rect">
            <a:avLst/>
          </a:prstGeom>
          <a:noFill/>
        </p:spPr>
        <p:txBody>
          <a:bodyPr wrap="none" rtlCol="0">
            <a:spAutoFit/>
          </a:bodyPr>
          <a:lstStyle/>
          <a:p>
            <a:r>
              <a:rPr lang="zh-CN" altLang="en-US" b="1" dirty="0">
                <a:solidFill>
                  <a:srgbClr val="FF0000"/>
                </a:solidFill>
              </a:rPr>
              <a:t>采用敏捷与传统开发的成功率对比</a:t>
            </a:r>
          </a:p>
        </p:txBody>
      </p:sp>
    </p:spTree>
    <p:extLst>
      <p:ext uri="{BB962C8B-B14F-4D97-AF65-F5344CB8AC3E}">
        <p14:creationId xmlns:p14="http://schemas.microsoft.com/office/powerpoint/2010/main" val="181059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a:xfrm>
            <a:off x="4410757" y="2467656"/>
            <a:ext cx="3339872" cy="576262"/>
          </a:xfrm>
        </p:spPr>
        <p:txBody>
          <a:bodyPr lIns="80009" tIns="40006" rIns="80009" bIns="40006"/>
          <a:lstStyle/>
          <a:p>
            <a:pPr eaLnBrk="1" hangingPunct="1"/>
            <a:r>
              <a:rPr lang="zh-CN" altLang="en-US" sz="3800" dirty="0">
                <a:latin typeface="微软雅黑" panose="020B0503020204020204" pitchFamily="34" charset="-122"/>
                <a:ea typeface="微软雅黑" panose="020B0503020204020204" pitchFamily="34" charset="-122"/>
              </a:rPr>
              <a:t>正确认识敏捷</a:t>
            </a:r>
            <a:endParaRPr lang="en-US" altLang="zh-CN" sz="3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2939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4233</TotalTime>
  <Words>6744</Words>
  <Application>Microsoft Office PowerPoint</Application>
  <PresentationFormat>宽屏</PresentationFormat>
  <Paragraphs>843</Paragraphs>
  <Slides>70</Slides>
  <Notes>48</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93" baseType="lpstr">
      <vt:lpstr>Calibri Light</vt:lpstr>
      <vt:lpstr>仿宋</vt:lpstr>
      <vt:lpstr>Times New Roman</vt:lpstr>
      <vt:lpstr>FrutigerNext LT Bold</vt:lpstr>
      <vt:lpstr>黑体</vt:lpstr>
      <vt:lpstr>Verdana</vt:lpstr>
      <vt:lpstr>隶书</vt:lpstr>
      <vt:lpstr>Wingdings</vt:lpstr>
      <vt:lpstr>Trebuchet MS</vt:lpstr>
      <vt:lpstr>华文细黑</vt:lpstr>
      <vt:lpstr>Calibri</vt:lpstr>
      <vt:lpstr>FrutigerNext LT Medium</vt:lpstr>
      <vt:lpstr>微软雅黑</vt:lpstr>
      <vt:lpstr>Arial</vt:lpstr>
      <vt:lpstr>HY헤드라인M</vt:lpstr>
      <vt:lpstr>MS PGothic</vt:lpstr>
      <vt:lpstr>华康俪金黑W8(P)</vt:lpstr>
      <vt:lpstr>宋体</vt:lpstr>
      <vt:lpstr>gotham</vt:lpstr>
      <vt:lpstr>FrutigerNext LT Regular</vt:lpstr>
      <vt:lpstr>Office 主题</vt:lpstr>
      <vt:lpstr>Image</vt:lpstr>
      <vt:lpstr>Visio</vt:lpstr>
      <vt:lpstr>PowerPoint 演示文稿</vt:lpstr>
      <vt:lpstr>敏捷开发已逐渐成为主流趋势</vt:lpstr>
      <vt:lpstr>业界敏捷浪潮</vt:lpstr>
      <vt:lpstr>PowerPoint 演示文稿</vt:lpstr>
      <vt:lpstr>敏捷宣言揭示更好的软件开发方法</vt:lpstr>
      <vt:lpstr>PowerPoint 演示文稿</vt:lpstr>
      <vt:lpstr>敏捷对生产率、质量、满意度、成本有明显改进</vt:lpstr>
      <vt:lpstr>PowerPoint 演示文稿</vt:lpstr>
      <vt:lpstr>正确认识敏捷</vt:lpstr>
      <vt:lpstr>对敏捷的常见误解</vt:lpstr>
      <vt:lpstr>统一认识：敏捷=理念+优秀实践+具体应用</vt:lpstr>
      <vt:lpstr>理念：聚焦客户价值(Value)，消除浪费</vt:lpstr>
      <vt:lpstr>理念：激发团队(Team)潜能，加强协作</vt:lpstr>
      <vt:lpstr>理念：不断调整以适应(Adapting)变化</vt:lpstr>
      <vt:lpstr>PowerPoint 演示文稿</vt:lpstr>
      <vt:lpstr>具体应用：因地制宜选择适合的敏捷实践</vt:lpstr>
      <vt:lpstr>敏捷实践(SCRUM)概览</vt:lpstr>
      <vt:lpstr>PowerPoint 演示文稿</vt:lpstr>
      <vt:lpstr>PowerPoint 演示文稿</vt:lpstr>
      <vt:lpstr>敏捷软件开发过程</vt:lpstr>
      <vt:lpstr>PowerPoint 演示文稿</vt:lpstr>
      <vt:lpstr>敏捷团队</vt:lpstr>
      <vt:lpstr>敏捷团队的角色职责</vt:lpstr>
      <vt:lpstr>其它类型项目团队</vt:lpstr>
      <vt:lpstr>PowerPoint 演示文稿</vt:lpstr>
      <vt:lpstr>激发团队，敏捷方式下管理者的转变</vt:lpstr>
      <vt:lpstr>PowerPoint 演示文稿</vt:lpstr>
      <vt:lpstr>PowerPoint 演示文稿</vt:lpstr>
      <vt:lpstr>PowerPoint 演示文稿</vt:lpstr>
      <vt:lpstr>PowerPoint 演示文稿</vt:lpstr>
      <vt:lpstr>PowerPoint 演示文稿</vt:lpstr>
      <vt:lpstr>敏捷软件开发过程</vt:lpstr>
      <vt:lpstr>PowerPoint 演示文稿</vt:lpstr>
      <vt:lpstr>PowerPoint 演示文稿</vt:lpstr>
      <vt:lpstr>PowerPoint 演示文稿</vt:lpstr>
      <vt:lpstr>PowerPoint 演示文稿</vt:lpstr>
      <vt:lpstr>PowerPoint 演示文稿</vt:lpstr>
      <vt:lpstr>迭代 Backlog 示例</vt:lpstr>
      <vt:lpstr>PowerPoint 演示文稿</vt:lpstr>
      <vt:lpstr>敏捷工作件：任务看板</vt:lpstr>
      <vt:lpstr>敏捷工作件：燃尽图(Burn Down Chart)</vt:lpstr>
      <vt:lpstr>敏捷管理实践：迭代计划会议</vt:lpstr>
      <vt:lpstr>PowerPoint 演示文稿</vt:lpstr>
      <vt:lpstr>迭代 Backlog 规划</vt:lpstr>
      <vt:lpstr>迭代 Backlog 规划步骤</vt:lpstr>
      <vt:lpstr>敏捷管理实践：迭代执行</vt:lpstr>
      <vt:lpstr>敏捷管理实践：每日站立会议</vt:lpstr>
      <vt:lpstr>敏捷管理实践：迭代评审会</vt:lpstr>
      <vt:lpstr>迭代评审会准备工作</vt:lpstr>
      <vt:lpstr>迭代评审会的典型内容</vt:lpstr>
      <vt:lpstr>敏捷管理实践：迭代回顾会议</vt:lpstr>
      <vt:lpstr>迭代回顾会准备工作</vt:lpstr>
      <vt:lpstr>迭代回顾会典型内容</vt:lpstr>
      <vt:lpstr>PowerPoint 演示文稿</vt:lpstr>
      <vt:lpstr>敏捷工程实践：用户故事（user story）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敏捷工程实践：结对编程</vt:lpstr>
      <vt:lpstr>敏捷工程实践：测试驱动开发（TDD）</vt:lpstr>
      <vt:lpstr>敏捷工程实践：持续集成(CI)</vt:lpstr>
      <vt:lpstr>敏捷工程实践：持续集成(CI)</vt:lpstr>
      <vt:lpstr>敏捷工程实践：Code Review</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msy</cp:lastModifiedBy>
  <cp:revision>307</cp:revision>
  <dcterms:created xsi:type="dcterms:W3CDTF">2013-08-14T15:08:40Z</dcterms:created>
  <dcterms:modified xsi:type="dcterms:W3CDTF">2016-12-07T07:52:50Z</dcterms:modified>
</cp:coreProperties>
</file>